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1" r:id="rId2"/>
    <p:sldId id="322" r:id="rId3"/>
    <p:sldId id="320" r:id="rId4"/>
    <p:sldId id="312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1794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507E869-6B33-6D09-CDB0-678B5D870120}"/>
              </a:ext>
            </a:extLst>
          </p:cNvPr>
          <p:cNvSpPr txBox="1"/>
          <p:nvPr/>
        </p:nvSpPr>
        <p:spPr>
          <a:xfrm rot="5400000">
            <a:off x="144934" y="4032578"/>
            <a:ext cx="8014138" cy="184084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１０分以上ご利用は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お断りします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CF0FF0B-7DD8-AEA6-6CC6-E27F2C23CF3E}"/>
              </a:ext>
            </a:extLst>
          </p:cNvPr>
          <p:cNvSpPr txBox="1"/>
          <p:nvPr/>
        </p:nvSpPr>
        <p:spPr>
          <a:xfrm rot="5400000">
            <a:off x="1684098" y="4621743"/>
            <a:ext cx="8014138" cy="66252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トイレをご利用のお客様へ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BEA8F5D-670B-1A4F-F6DF-1D5F495498D1}"/>
              </a:ext>
            </a:extLst>
          </p:cNvPr>
          <p:cNvSpPr txBox="1"/>
          <p:nvPr/>
        </p:nvSpPr>
        <p:spPr>
          <a:xfrm>
            <a:off x="835572" y="945930"/>
            <a:ext cx="2154436" cy="665823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3200" dirty="0">
                <a:ln w="28575">
                  <a:noFill/>
                </a:ln>
                <a:solidFill>
                  <a:sysClr val="windowText" lastClr="000000"/>
                </a:solidFill>
              </a:rPr>
              <a:t>状況によりお声掛けやドアロックを</a:t>
            </a:r>
          </a:p>
          <a:p>
            <a:pPr algn="l">
              <a:spcAft>
                <a:spcPts val="0"/>
              </a:spcAft>
            </a:pPr>
            <a:r>
              <a:rPr lang="ja-JP" altLang="en-US" sz="3200" dirty="0">
                <a:ln w="28575">
                  <a:noFill/>
                </a:ln>
                <a:solidFill>
                  <a:sysClr val="windowText" lastClr="000000"/>
                </a:solidFill>
              </a:rPr>
              <a:t>解除する場合がございます</a:t>
            </a:r>
          </a:p>
          <a:p>
            <a:pPr algn="l">
              <a:spcAft>
                <a:spcPts val="0"/>
              </a:spcAft>
            </a:pPr>
            <a:r>
              <a:rPr lang="ja-JP" altLang="en-US" sz="3200" dirty="0">
                <a:ln w="28575">
                  <a:noFill/>
                </a:ln>
                <a:solidFill>
                  <a:sysClr val="windowText" lastClr="000000"/>
                </a:solidFill>
              </a:rPr>
              <a:t>またトイレ内での喫煙・メイク等も</a:t>
            </a:r>
          </a:p>
          <a:p>
            <a:pPr algn="l">
              <a:spcAft>
                <a:spcPts val="0"/>
              </a:spcAft>
            </a:pPr>
            <a:r>
              <a:rPr lang="ja-JP" altLang="en-US" sz="3200" dirty="0">
                <a:ln w="28575">
                  <a:noFill/>
                </a:ln>
                <a:solidFill>
                  <a:sysClr val="windowText" lastClr="000000"/>
                </a:solidFill>
              </a:rPr>
              <a:t>固くお断りします</a:t>
            </a:r>
            <a:endParaRPr lang="en-US" altLang="ja-JP" sz="32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9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12FEE5-039E-5019-B7E6-7969506B0D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72F8C18-A714-BAE1-C00D-B7E5AD5B5275}"/>
              </a:ext>
            </a:extLst>
          </p:cNvPr>
          <p:cNvGrpSpPr/>
          <p:nvPr/>
        </p:nvGrpSpPr>
        <p:grpSpPr>
          <a:xfrm>
            <a:off x="292426" y="409903"/>
            <a:ext cx="6029547" cy="9086196"/>
            <a:chOff x="617194" y="945930"/>
            <a:chExt cx="5405233" cy="8014142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7EA9D8D3-522C-59CA-FEF2-7BC01C701E6C}"/>
                </a:ext>
              </a:extLst>
            </p:cNvPr>
            <p:cNvSpPr txBox="1"/>
            <p:nvPr/>
          </p:nvSpPr>
          <p:spPr>
            <a:xfrm rot="5400000">
              <a:off x="144934" y="4032578"/>
              <a:ext cx="8014138" cy="1840844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１０分以上ご利用は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お断りします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1A193F65-C1A9-903A-DC2E-14989BEDB7F2}"/>
                </a:ext>
              </a:extLst>
            </p:cNvPr>
            <p:cNvSpPr txBox="1"/>
            <p:nvPr/>
          </p:nvSpPr>
          <p:spPr>
            <a:xfrm rot="5400000">
              <a:off x="1684098" y="4621743"/>
              <a:ext cx="8014138" cy="66252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トイレをご利用のお客様へ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1890A1E8-9C74-2BF7-7429-507BA61BAF4A}"/>
                </a:ext>
              </a:extLst>
            </p:cNvPr>
            <p:cNvSpPr txBox="1"/>
            <p:nvPr/>
          </p:nvSpPr>
          <p:spPr>
            <a:xfrm>
              <a:off x="617194" y="945930"/>
              <a:ext cx="2372814" cy="732044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40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状況によりお声掛けやドアロックを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40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解除する場合がございます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40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またトイレ内での喫煙・メイク等も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40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固くお断りします</a:t>
              </a:r>
              <a:endParaRPr lang="en-US" altLang="ja-JP" sz="40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5497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011FEE6-35ED-F799-8BCA-0F27B99FFE93}"/>
              </a:ext>
            </a:extLst>
          </p:cNvPr>
          <p:cNvGrpSpPr/>
          <p:nvPr/>
        </p:nvGrpSpPr>
        <p:grpSpPr>
          <a:xfrm>
            <a:off x="2570689" y="6708057"/>
            <a:ext cx="1842078" cy="1707201"/>
            <a:chOff x="1554368" y="4875537"/>
            <a:chExt cx="1842078" cy="1707201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8693E30-B1FD-533A-4229-72D197B9EB14}"/>
                </a:ext>
              </a:extLst>
            </p:cNvPr>
            <p:cNvGrpSpPr/>
            <p:nvPr/>
          </p:nvGrpSpPr>
          <p:grpSpPr>
            <a:xfrm>
              <a:off x="1554368" y="4959406"/>
              <a:ext cx="1628132" cy="1623332"/>
              <a:chOff x="-5535894" y="2383479"/>
              <a:chExt cx="2192738" cy="2186273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CC15BC77-FC0B-6BD2-2443-135D53A24BDD}"/>
                  </a:ext>
                </a:extLst>
              </p:cNvPr>
              <p:cNvGrpSpPr/>
              <p:nvPr/>
            </p:nvGrpSpPr>
            <p:grpSpPr>
              <a:xfrm>
                <a:off x="-5535894" y="2383479"/>
                <a:ext cx="2192738" cy="2186273"/>
                <a:chOff x="-582894" y="592779"/>
                <a:chExt cx="2192738" cy="2186273"/>
              </a:xfrm>
            </p:grpSpPr>
            <p:grpSp>
              <p:nvGrpSpPr>
                <p:cNvPr id="14" name="グループ化 13">
                  <a:extLst>
                    <a:ext uri="{FF2B5EF4-FFF2-40B4-BE49-F238E27FC236}">
                      <a16:creationId xmlns:a16="http://schemas.microsoft.com/office/drawing/2014/main" id="{BD2AC821-B205-5F97-DA0D-B63FF18C6F66}"/>
                    </a:ext>
                  </a:extLst>
                </p:cNvPr>
                <p:cNvGrpSpPr/>
                <p:nvPr/>
              </p:nvGrpSpPr>
              <p:grpSpPr>
                <a:xfrm>
                  <a:off x="-572154" y="592779"/>
                  <a:ext cx="2181998" cy="2186273"/>
                  <a:chOff x="-4397151" y="683474"/>
                  <a:chExt cx="3875239" cy="3882831"/>
                </a:xfrm>
              </p:grpSpPr>
              <p:grpSp>
                <p:nvGrpSpPr>
                  <p:cNvPr id="21" name="グループ化 20">
                    <a:extLst>
                      <a:ext uri="{FF2B5EF4-FFF2-40B4-BE49-F238E27FC236}">
                        <a16:creationId xmlns:a16="http://schemas.microsoft.com/office/drawing/2014/main" id="{E430CAB6-CD48-A407-2469-A47ACBA25911}"/>
                      </a:ext>
                    </a:extLst>
                  </p:cNvPr>
                  <p:cNvGrpSpPr/>
                  <p:nvPr/>
                </p:nvGrpSpPr>
                <p:grpSpPr>
                  <a:xfrm>
                    <a:off x="-3399588" y="683474"/>
                    <a:ext cx="2877676" cy="3882831"/>
                    <a:chOff x="3881440" y="1454293"/>
                    <a:chExt cx="2877676" cy="3882831"/>
                  </a:xfrm>
                </p:grpSpPr>
                <p:sp>
                  <p:nvSpPr>
                    <p:cNvPr id="24" name="四角形: 上の 2 つの角を丸める 9">
                      <a:extLst>
                        <a:ext uri="{FF2B5EF4-FFF2-40B4-BE49-F238E27FC236}">
                          <a16:creationId xmlns:a16="http://schemas.microsoft.com/office/drawing/2014/main" id="{C2239475-0FEF-CE92-F554-C01B1C5003E6}"/>
                        </a:ext>
                      </a:extLst>
                    </p:cNvPr>
                    <p:cNvSpPr/>
                    <p:nvPr/>
                  </p:nvSpPr>
                  <p:spPr>
                    <a:xfrm rot="13500000">
                      <a:off x="4557120" y="4163336"/>
                      <a:ext cx="802280" cy="1545295"/>
                    </a:xfrm>
                    <a:custGeom>
                      <a:avLst/>
                      <a:gdLst>
                        <a:gd name="connsiteX0" fmla="*/ 399963 w 799925"/>
                        <a:gd name="connsiteY0" fmla="*/ 0 h 1561725"/>
                        <a:gd name="connsiteX1" fmla="*/ 399963 w 799925"/>
                        <a:gd name="connsiteY1" fmla="*/ 0 h 1561725"/>
                        <a:gd name="connsiteX2" fmla="*/ 799926 w 799925"/>
                        <a:gd name="connsiteY2" fmla="*/ 399963 h 1561725"/>
                        <a:gd name="connsiteX3" fmla="*/ 799925 w 799925"/>
                        <a:gd name="connsiteY3" fmla="*/ 1561725 h 1561725"/>
                        <a:gd name="connsiteX4" fmla="*/ 799925 w 799925"/>
                        <a:gd name="connsiteY4" fmla="*/ 1561725 h 1561725"/>
                        <a:gd name="connsiteX5" fmla="*/ 0 w 799925"/>
                        <a:gd name="connsiteY5" fmla="*/ 1561725 h 1561725"/>
                        <a:gd name="connsiteX6" fmla="*/ 0 w 799925"/>
                        <a:gd name="connsiteY6" fmla="*/ 1561725 h 1561725"/>
                        <a:gd name="connsiteX7" fmla="*/ 0 w 799925"/>
                        <a:gd name="connsiteY7" fmla="*/ 399963 h 1561725"/>
                        <a:gd name="connsiteX8" fmla="*/ 399963 w 799925"/>
                        <a:gd name="connsiteY8" fmla="*/ 0 h 1561725"/>
                        <a:gd name="connsiteX0" fmla="*/ 399963 w 799926"/>
                        <a:gd name="connsiteY0" fmla="*/ 0 h 1561725"/>
                        <a:gd name="connsiteX1" fmla="*/ 399963 w 799926"/>
                        <a:gd name="connsiteY1" fmla="*/ 0 h 1561725"/>
                        <a:gd name="connsiteX2" fmla="*/ 799926 w 799926"/>
                        <a:gd name="connsiteY2" fmla="*/ 399963 h 1561725"/>
                        <a:gd name="connsiteX3" fmla="*/ 799925 w 799926"/>
                        <a:gd name="connsiteY3" fmla="*/ 1561725 h 1561725"/>
                        <a:gd name="connsiteX4" fmla="*/ 786454 w 799926"/>
                        <a:gd name="connsiteY4" fmla="*/ 1368650 h 1561725"/>
                        <a:gd name="connsiteX5" fmla="*/ 0 w 799926"/>
                        <a:gd name="connsiteY5" fmla="*/ 1561725 h 1561725"/>
                        <a:gd name="connsiteX6" fmla="*/ 0 w 799926"/>
                        <a:gd name="connsiteY6" fmla="*/ 1561725 h 1561725"/>
                        <a:gd name="connsiteX7" fmla="*/ 0 w 799926"/>
                        <a:gd name="connsiteY7" fmla="*/ 399963 h 1561725"/>
                        <a:gd name="connsiteX8" fmla="*/ 399963 w 799926"/>
                        <a:gd name="connsiteY8" fmla="*/ 0 h 1561725"/>
                        <a:gd name="connsiteX0" fmla="*/ 399963 w 868150"/>
                        <a:gd name="connsiteY0" fmla="*/ 0 h 1561725"/>
                        <a:gd name="connsiteX1" fmla="*/ 399963 w 868150"/>
                        <a:gd name="connsiteY1" fmla="*/ 0 h 1561725"/>
                        <a:gd name="connsiteX2" fmla="*/ 799926 w 868150"/>
                        <a:gd name="connsiteY2" fmla="*/ 399963 h 1561725"/>
                        <a:gd name="connsiteX3" fmla="*/ 786454 w 868150"/>
                        <a:gd name="connsiteY3" fmla="*/ 1368650 h 1561725"/>
                        <a:gd name="connsiteX4" fmla="*/ 0 w 868150"/>
                        <a:gd name="connsiteY4" fmla="*/ 1561725 h 1561725"/>
                        <a:gd name="connsiteX5" fmla="*/ 0 w 868150"/>
                        <a:gd name="connsiteY5" fmla="*/ 1561725 h 1561725"/>
                        <a:gd name="connsiteX6" fmla="*/ 0 w 868150"/>
                        <a:gd name="connsiteY6" fmla="*/ 399963 h 1561725"/>
                        <a:gd name="connsiteX7" fmla="*/ 399963 w 868150"/>
                        <a:gd name="connsiteY7" fmla="*/ 0 h 1561725"/>
                        <a:gd name="connsiteX0" fmla="*/ 399963 w 799926"/>
                        <a:gd name="connsiteY0" fmla="*/ 0 h 1561725"/>
                        <a:gd name="connsiteX1" fmla="*/ 399963 w 799926"/>
                        <a:gd name="connsiteY1" fmla="*/ 0 h 1561725"/>
                        <a:gd name="connsiteX2" fmla="*/ 799926 w 799926"/>
                        <a:gd name="connsiteY2" fmla="*/ 399963 h 1561725"/>
                        <a:gd name="connsiteX3" fmla="*/ 786454 w 799926"/>
                        <a:gd name="connsiteY3" fmla="*/ 1368650 h 1561725"/>
                        <a:gd name="connsiteX4" fmla="*/ 0 w 799926"/>
                        <a:gd name="connsiteY4" fmla="*/ 1561725 h 1561725"/>
                        <a:gd name="connsiteX5" fmla="*/ 0 w 799926"/>
                        <a:gd name="connsiteY5" fmla="*/ 1561725 h 1561725"/>
                        <a:gd name="connsiteX6" fmla="*/ 0 w 799926"/>
                        <a:gd name="connsiteY6" fmla="*/ 399963 h 1561725"/>
                        <a:gd name="connsiteX7" fmla="*/ 399963 w 799926"/>
                        <a:gd name="connsiteY7" fmla="*/ 0 h 1561725"/>
                        <a:gd name="connsiteX0" fmla="*/ 399963 w 799961"/>
                        <a:gd name="connsiteY0" fmla="*/ 0 h 1561725"/>
                        <a:gd name="connsiteX1" fmla="*/ 399963 w 799961"/>
                        <a:gd name="connsiteY1" fmla="*/ 0 h 1561725"/>
                        <a:gd name="connsiteX2" fmla="*/ 799926 w 799961"/>
                        <a:gd name="connsiteY2" fmla="*/ 399963 h 1561725"/>
                        <a:gd name="connsiteX3" fmla="*/ 786454 w 799961"/>
                        <a:gd name="connsiteY3" fmla="*/ 1368650 h 1561725"/>
                        <a:gd name="connsiteX4" fmla="*/ 0 w 799961"/>
                        <a:gd name="connsiteY4" fmla="*/ 1561725 h 1561725"/>
                        <a:gd name="connsiteX5" fmla="*/ 0 w 799961"/>
                        <a:gd name="connsiteY5" fmla="*/ 1561725 h 1561725"/>
                        <a:gd name="connsiteX6" fmla="*/ 0 w 799961"/>
                        <a:gd name="connsiteY6" fmla="*/ 399963 h 1561725"/>
                        <a:gd name="connsiteX7" fmla="*/ 399963 w 799961"/>
                        <a:gd name="connsiteY7" fmla="*/ 0 h 1561725"/>
                        <a:gd name="connsiteX0" fmla="*/ 399963 w 799961"/>
                        <a:gd name="connsiteY0" fmla="*/ 0 h 1561725"/>
                        <a:gd name="connsiteX1" fmla="*/ 399963 w 799961"/>
                        <a:gd name="connsiteY1" fmla="*/ 0 h 1561725"/>
                        <a:gd name="connsiteX2" fmla="*/ 799926 w 799961"/>
                        <a:gd name="connsiteY2" fmla="*/ 399963 h 1561725"/>
                        <a:gd name="connsiteX3" fmla="*/ 786454 w 799961"/>
                        <a:gd name="connsiteY3" fmla="*/ 1368650 h 1561725"/>
                        <a:gd name="connsiteX4" fmla="*/ 0 w 799961"/>
                        <a:gd name="connsiteY4" fmla="*/ 1561725 h 1561725"/>
                        <a:gd name="connsiteX5" fmla="*/ 0 w 799961"/>
                        <a:gd name="connsiteY5" fmla="*/ 1561725 h 1561725"/>
                        <a:gd name="connsiteX6" fmla="*/ 0 w 799961"/>
                        <a:gd name="connsiteY6" fmla="*/ 570588 h 1561725"/>
                        <a:gd name="connsiteX7" fmla="*/ 399963 w 799961"/>
                        <a:gd name="connsiteY7" fmla="*/ 0 h 1561725"/>
                        <a:gd name="connsiteX0" fmla="*/ 453845 w 799961"/>
                        <a:gd name="connsiteY0" fmla="*/ 17960 h 1561725"/>
                        <a:gd name="connsiteX1" fmla="*/ 399963 w 799961"/>
                        <a:gd name="connsiteY1" fmla="*/ 0 h 1561725"/>
                        <a:gd name="connsiteX2" fmla="*/ 799926 w 799961"/>
                        <a:gd name="connsiteY2" fmla="*/ 399963 h 1561725"/>
                        <a:gd name="connsiteX3" fmla="*/ 786454 w 799961"/>
                        <a:gd name="connsiteY3" fmla="*/ 1368650 h 1561725"/>
                        <a:gd name="connsiteX4" fmla="*/ 0 w 799961"/>
                        <a:gd name="connsiteY4" fmla="*/ 1561725 h 1561725"/>
                        <a:gd name="connsiteX5" fmla="*/ 0 w 799961"/>
                        <a:gd name="connsiteY5" fmla="*/ 1561725 h 1561725"/>
                        <a:gd name="connsiteX6" fmla="*/ 0 w 799961"/>
                        <a:gd name="connsiteY6" fmla="*/ 570588 h 1561725"/>
                        <a:gd name="connsiteX7" fmla="*/ 453845 w 799961"/>
                        <a:gd name="connsiteY7" fmla="*/ 17960 h 1561725"/>
                        <a:gd name="connsiteX0" fmla="*/ 0 w 799961"/>
                        <a:gd name="connsiteY0" fmla="*/ 570588 h 1561725"/>
                        <a:gd name="connsiteX1" fmla="*/ 399963 w 799961"/>
                        <a:gd name="connsiteY1" fmla="*/ 0 h 1561725"/>
                        <a:gd name="connsiteX2" fmla="*/ 799926 w 799961"/>
                        <a:gd name="connsiteY2" fmla="*/ 399963 h 1561725"/>
                        <a:gd name="connsiteX3" fmla="*/ 786454 w 799961"/>
                        <a:gd name="connsiteY3" fmla="*/ 1368650 h 1561725"/>
                        <a:gd name="connsiteX4" fmla="*/ 0 w 799961"/>
                        <a:gd name="connsiteY4" fmla="*/ 1561725 h 1561725"/>
                        <a:gd name="connsiteX5" fmla="*/ 0 w 799961"/>
                        <a:gd name="connsiteY5" fmla="*/ 1561725 h 1561725"/>
                        <a:gd name="connsiteX6" fmla="*/ 0 w 799961"/>
                        <a:gd name="connsiteY6" fmla="*/ 570588 h 1561725"/>
                        <a:gd name="connsiteX0" fmla="*/ 0 w 821324"/>
                        <a:gd name="connsiteY0" fmla="*/ 548137 h 1539274"/>
                        <a:gd name="connsiteX1" fmla="*/ 467315 w 821324"/>
                        <a:gd name="connsiteY1" fmla="*/ 0 h 1539274"/>
                        <a:gd name="connsiteX2" fmla="*/ 799926 w 821324"/>
                        <a:gd name="connsiteY2" fmla="*/ 377512 h 1539274"/>
                        <a:gd name="connsiteX3" fmla="*/ 786454 w 821324"/>
                        <a:gd name="connsiteY3" fmla="*/ 1346199 h 1539274"/>
                        <a:gd name="connsiteX4" fmla="*/ 0 w 821324"/>
                        <a:gd name="connsiteY4" fmla="*/ 1539274 h 1539274"/>
                        <a:gd name="connsiteX5" fmla="*/ 0 w 821324"/>
                        <a:gd name="connsiteY5" fmla="*/ 1539274 h 1539274"/>
                        <a:gd name="connsiteX6" fmla="*/ 0 w 821324"/>
                        <a:gd name="connsiteY6" fmla="*/ 548137 h 1539274"/>
                        <a:gd name="connsiteX0" fmla="*/ 0 w 821324"/>
                        <a:gd name="connsiteY0" fmla="*/ 558363 h 1549500"/>
                        <a:gd name="connsiteX1" fmla="*/ 467315 w 821324"/>
                        <a:gd name="connsiteY1" fmla="*/ 10226 h 1549500"/>
                        <a:gd name="connsiteX2" fmla="*/ 799926 w 821324"/>
                        <a:gd name="connsiteY2" fmla="*/ 387738 h 1549500"/>
                        <a:gd name="connsiteX3" fmla="*/ 786454 w 821324"/>
                        <a:gd name="connsiteY3" fmla="*/ 1356425 h 1549500"/>
                        <a:gd name="connsiteX4" fmla="*/ 0 w 821324"/>
                        <a:gd name="connsiteY4" fmla="*/ 1549500 h 1549500"/>
                        <a:gd name="connsiteX5" fmla="*/ 0 w 821324"/>
                        <a:gd name="connsiteY5" fmla="*/ 1549500 h 1549500"/>
                        <a:gd name="connsiteX6" fmla="*/ 0 w 821324"/>
                        <a:gd name="connsiteY6" fmla="*/ 558363 h 1549500"/>
                        <a:gd name="connsiteX0" fmla="*/ 0 w 821324"/>
                        <a:gd name="connsiteY0" fmla="*/ 548277 h 1539414"/>
                        <a:gd name="connsiteX1" fmla="*/ 467315 w 821324"/>
                        <a:gd name="connsiteY1" fmla="*/ 140 h 1539414"/>
                        <a:gd name="connsiteX2" fmla="*/ 799926 w 821324"/>
                        <a:gd name="connsiteY2" fmla="*/ 377652 h 1539414"/>
                        <a:gd name="connsiteX3" fmla="*/ 786454 w 821324"/>
                        <a:gd name="connsiteY3" fmla="*/ 1346339 h 1539414"/>
                        <a:gd name="connsiteX4" fmla="*/ 0 w 821324"/>
                        <a:gd name="connsiteY4" fmla="*/ 1539414 h 1539414"/>
                        <a:gd name="connsiteX5" fmla="*/ 0 w 821324"/>
                        <a:gd name="connsiteY5" fmla="*/ 1539414 h 1539414"/>
                        <a:gd name="connsiteX6" fmla="*/ 0 w 821324"/>
                        <a:gd name="connsiteY6" fmla="*/ 548277 h 1539414"/>
                        <a:gd name="connsiteX0" fmla="*/ 0 w 799926"/>
                        <a:gd name="connsiteY0" fmla="*/ 548277 h 1539414"/>
                        <a:gd name="connsiteX1" fmla="*/ 467315 w 799926"/>
                        <a:gd name="connsiteY1" fmla="*/ 140 h 1539414"/>
                        <a:gd name="connsiteX2" fmla="*/ 799926 w 799926"/>
                        <a:gd name="connsiteY2" fmla="*/ 377652 h 1539414"/>
                        <a:gd name="connsiteX3" fmla="*/ 786454 w 799926"/>
                        <a:gd name="connsiteY3" fmla="*/ 1346339 h 1539414"/>
                        <a:gd name="connsiteX4" fmla="*/ 0 w 799926"/>
                        <a:gd name="connsiteY4" fmla="*/ 1539414 h 1539414"/>
                        <a:gd name="connsiteX5" fmla="*/ 0 w 799926"/>
                        <a:gd name="connsiteY5" fmla="*/ 1539414 h 1539414"/>
                        <a:gd name="connsiteX6" fmla="*/ 0 w 799926"/>
                        <a:gd name="connsiteY6" fmla="*/ 548277 h 1539414"/>
                        <a:gd name="connsiteX0" fmla="*/ 3683 w 803609"/>
                        <a:gd name="connsiteY0" fmla="*/ 548241 h 1539378"/>
                        <a:gd name="connsiteX1" fmla="*/ 470998 w 803609"/>
                        <a:gd name="connsiteY1" fmla="*/ 104 h 1539378"/>
                        <a:gd name="connsiteX2" fmla="*/ 803609 w 803609"/>
                        <a:gd name="connsiteY2" fmla="*/ 377616 h 1539378"/>
                        <a:gd name="connsiteX3" fmla="*/ 790137 w 803609"/>
                        <a:gd name="connsiteY3" fmla="*/ 1346303 h 1539378"/>
                        <a:gd name="connsiteX4" fmla="*/ 3683 w 803609"/>
                        <a:gd name="connsiteY4" fmla="*/ 1539378 h 1539378"/>
                        <a:gd name="connsiteX5" fmla="*/ 3683 w 803609"/>
                        <a:gd name="connsiteY5" fmla="*/ 1539378 h 1539378"/>
                        <a:gd name="connsiteX6" fmla="*/ 3683 w 803609"/>
                        <a:gd name="connsiteY6" fmla="*/ 548241 h 1539378"/>
                        <a:gd name="connsiteX0" fmla="*/ 3683 w 803609"/>
                        <a:gd name="connsiteY0" fmla="*/ 554900 h 1546037"/>
                        <a:gd name="connsiteX1" fmla="*/ 470998 w 803609"/>
                        <a:gd name="connsiteY1" fmla="*/ 6763 h 1546037"/>
                        <a:gd name="connsiteX2" fmla="*/ 803609 w 803609"/>
                        <a:gd name="connsiteY2" fmla="*/ 384275 h 1546037"/>
                        <a:gd name="connsiteX3" fmla="*/ 790137 w 803609"/>
                        <a:gd name="connsiteY3" fmla="*/ 1352962 h 1546037"/>
                        <a:gd name="connsiteX4" fmla="*/ 3683 w 803609"/>
                        <a:gd name="connsiteY4" fmla="*/ 1546037 h 1546037"/>
                        <a:gd name="connsiteX5" fmla="*/ 3683 w 803609"/>
                        <a:gd name="connsiteY5" fmla="*/ 1546037 h 1546037"/>
                        <a:gd name="connsiteX6" fmla="*/ 3683 w 803609"/>
                        <a:gd name="connsiteY6" fmla="*/ 554900 h 1546037"/>
                        <a:gd name="connsiteX0" fmla="*/ 0 w 799926"/>
                        <a:gd name="connsiteY0" fmla="*/ 554900 h 1546037"/>
                        <a:gd name="connsiteX1" fmla="*/ 467315 w 799926"/>
                        <a:gd name="connsiteY1" fmla="*/ 6763 h 1546037"/>
                        <a:gd name="connsiteX2" fmla="*/ 799926 w 799926"/>
                        <a:gd name="connsiteY2" fmla="*/ 384275 h 1546037"/>
                        <a:gd name="connsiteX3" fmla="*/ 786454 w 799926"/>
                        <a:gd name="connsiteY3" fmla="*/ 1352962 h 1546037"/>
                        <a:gd name="connsiteX4" fmla="*/ 0 w 799926"/>
                        <a:gd name="connsiteY4" fmla="*/ 1546037 h 1546037"/>
                        <a:gd name="connsiteX5" fmla="*/ 0 w 799926"/>
                        <a:gd name="connsiteY5" fmla="*/ 554900 h 1546037"/>
                        <a:gd name="connsiteX0" fmla="*/ 24713 w 824639"/>
                        <a:gd name="connsiteY0" fmla="*/ 554900 h 1555421"/>
                        <a:gd name="connsiteX1" fmla="*/ 492028 w 824639"/>
                        <a:gd name="connsiteY1" fmla="*/ 6763 h 1555421"/>
                        <a:gd name="connsiteX2" fmla="*/ 824639 w 824639"/>
                        <a:gd name="connsiteY2" fmla="*/ 384275 h 1555421"/>
                        <a:gd name="connsiteX3" fmla="*/ 811167 w 824639"/>
                        <a:gd name="connsiteY3" fmla="*/ 1352962 h 1555421"/>
                        <a:gd name="connsiteX4" fmla="*/ 24713 w 824639"/>
                        <a:gd name="connsiteY4" fmla="*/ 1546037 h 1555421"/>
                        <a:gd name="connsiteX5" fmla="*/ 24713 w 824639"/>
                        <a:gd name="connsiteY5" fmla="*/ 554900 h 1555421"/>
                        <a:gd name="connsiteX0" fmla="*/ 24713 w 832818"/>
                        <a:gd name="connsiteY0" fmla="*/ 554900 h 1554907"/>
                        <a:gd name="connsiteX1" fmla="*/ 492028 w 832818"/>
                        <a:gd name="connsiteY1" fmla="*/ 6763 h 1554907"/>
                        <a:gd name="connsiteX2" fmla="*/ 824639 w 832818"/>
                        <a:gd name="connsiteY2" fmla="*/ 384275 h 1554907"/>
                        <a:gd name="connsiteX3" fmla="*/ 811167 w 832818"/>
                        <a:gd name="connsiteY3" fmla="*/ 1352962 h 1554907"/>
                        <a:gd name="connsiteX4" fmla="*/ 24713 w 832818"/>
                        <a:gd name="connsiteY4" fmla="*/ 1546037 h 1554907"/>
                        <a:gd name="connsiteX5" fmla="*/ 24713 w 832818"/>
                        <a:gd name="connsiteY5" fmla="*/ 554900 h 1554907"/>
                        <a:gd name="connsiteX0" fmla="*/ 24713 w 832620"/>
                        <a:gd name="connsiteY0" fmla="*/ 554158 h 1554165"/>
                        <a:gd name="connsiteX1" fmla="*/ 492028 w 832620"/>
                        <a:gd name="connsiteY1" fmla="*/ 6021 h 1554165"/>
                        <a:gd name="connsiteX2" fmla="*/ 824639 w 832620"/>
                        <a:gd name="connsiteY2" fmla="*/ 383533 h 1554165"/>
                        <a:gd name="connsiteX3" fmla="*/ 811167 w 832620"/>
                        <a:gd name="connsiteY3" fmla="*/ 1352220 h 1554165"/>
                        <a:gd name="connsiteX4" fmla="*/ 24713 w 832620"/>
                        <a:gd name="connsiteY4" fmla="*/ 1545295 h 1554165"/>
                        <a:gd name="connsiteX5" fmla="*/ 24713 w 832620"/>
                        <a:gd name="connsiteY5" fmla="*/ 554158 h 1554165"/>
                        <a:gd name="connsiteX0" fmla="*/ 0 w 807907"/>
                        <a:gd name="connsiteY0" fmla="*/ 554158 h 1554165"/>
                        <a:gd name="connsiteX1" fmla="*/ 467315 w 807907"/>
                        <a:gd name="connsiteY1" fmla="*/ 6021 h 1554165"/>
                        <a:gd name="connsiteX2" fmla="*/ 799926 w 807907"/>
                        <a:gd name="connsiteY2" fmla="*/ 383533 h 1554165"/>
                        <a:gd name="connsiteX3" fmla="*/ 786454 w 807907"/>
                        <a:gd name="connsiteY3" fmla="*/ 1352220 h 1554165"/>
                        <a:gd name="connsiteX4" fmla="*/ 0 w 807907"/>
                        <a:gd name="connsiteY4" fmla="*/ 1545295 h 1554165"/>
                        <a:gd name="connsiteX5" fmla="*/ 0 w 807907"/>
                        <a:gd name="connsiteY5" fmla="*/ 554158 h 1554165"/>
                        <a:gd name="connsiteX0" fmla="*/ 0 w 800094"/>
                        <a:gd name="connsiteY0" fmla="*/ 554158 h 1554165"/>
                        <a:gd name="connsiteX1" fmla="*/ 467315 w 800094"/>
                        <a:gd name="connsiteY1" fmla="*/ 6021 h 1554165"/>
                        <a:gd name="connsiteX2" fmla="*/ 799926 w 800094"/>
                        <a:gd name="connsiteY2" fmla="*/ 383533 h 1554165"/>
                        <a:gd name="connsiteX3" fmla="*/ 786454 w 800094"/>
                        <a:gd name="connsiteY3" fmla="*/ 1352220 h 1554165"/>
                        <a:gd name="connsiteX4" fmla="*/ 0 w 800094"/>
                        <a:gd name="connsiteY4" fmla="*/ 1545295 h 1554165"/>
                        <a:gd name="connsiteX5" fmla="*/ 0 w 800094"/>
                        <a:gd name="connsiteY5" fmla="*/ 554158 h 1554165"/>
                        <a:gd name="connsiteX0" fmla="*/ 0 w 800094"/>
                        <a:gd name="connsiteY0" fmla="*/ 554158 h 1545295"/>
                        <a:gd name="connsiteX1" fmla="*/ 467315 w 800094"/>
                        <a:gd name="connsiteY1" fmla="*/ 6021 h 1545295"/>
                        <a:gd name="connsiteX2" fmla="*/ 799926 w 800094"/>
                        <a:gd name="connsiteY2" fmla="*/ 383533 h 1545295"/>
                        <a:gd name="connsiteX3" fmla="*/ 786454 w 800094"/>
                        <a:gd name="connsiteY3" fmla="*/ 1352220 h 1545295"/>
                        <a:gd name="connsiteX4" fmla="*/ 0 w 800094"/>
                        <a:gd name="connsiteY4" fmla="*/ 1545295 h 1545295"/>
                        <a:gd name="connsiteX5" fmla="*/ 0 w 800094"/>
                        <a:gd name="connsiteY5" fmla="*/ 554158 h 1545295"/>
                        <a:gd name="connsiteX0" fmla="*/ 2186 w 802280"/>
                        <a:gd name="connsiteY0" fmla="*/ 554158 h 1545295"/>
                        <a:gd name="connsiteX1" fmla="*/ 469501 w 802280"/>
                        <a:gd name="connsiteY1" fmla="*/ 6021 h 1545295"/>
                        <a:gd name="connsiteX2" fmla="*/ 802112 w 802280"/>
                        <a:gd name="connsiteY2" fmla="*/ 383533 h 1545295"/>
                        <a:gd name="connsiteX3" fmla="*/ 788640 w 802280"/>
                        <a:gd name="connsiteY3" fmla="*/ 1352220 h 1545295"/>
                        <a:gd name="connsiteX4" fmla="*/ 2186 w 802280"/>
                        <a:gd name="connsiteY4" fmla="*/ 1545295 h 1545295"/>
                        <a:gd name="connsiteX5" fmla="*/ 2186 w 802280"/>
                        <a:gd name="connsiteY5" fmla="*/ 554158 h 15452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802280" h="1545295">
                          <a:moveTo>
                            <a:pt x="2186" y="554158"/>
                          </a:moveTo>
                          <a:cubicBezTo>
                            <a:pt x="7106" y="299484"/>
                            <a:pt x="246378" y="52419"/>
                            <a:pt x="469501" y="6021"/>
                          </a:cubicBezTo>
                          <a:cubicBezTo>
                            <a:pt x="692624" y="-40377"/>
                            <a:pt x="807293" y="190597"/>
                            <a:pt x="802112" y="383533"/>
                          </a:cubicBezTo>
                          <a:lnTo>
                            <a:pt x="788640" y="1352220"/>
                          </a:lnTo>
                          <a:lnTo>
                            <a:pt x="2186" y="1545295"/>
                          </a:lnTo>
                          <a:cubicBezTo>
                            <a:pt x="2186" y="1214916"/>
                            <a:pt x="-2734" y="808832"/>
                            <a:pt x="2186" y="554158"/>
                          </a:cubicBezTo>
                          <a:close/>
                        </a:path>
                      </a:pathLst>
                    </a:cu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" name="フリーフォーム: 図形 24">
                      <a:extLst>
                        <a:ext uri="{FF2B5EF4-FFF2-40B4-BE49-F238E27FC236}">
                          <a16:creationId xmlns:a16="http://schemas.microsoft.com/office/drawing/2014/main" id="{7BBA2906-D21A-6905-F8FF-5926B755FE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89500" y="3149600"/>
                      <a:ext cx="1184275" cy="946150"/>
                    </a:xfrm>
                    <a:custGeom>
                      <a:avLst/>
                      <a:gdLst>
                        <a:gd name="connsiteX0" fmla="*/ 939800 w 1184275"/>
                        <a:gd name="connsiteY0" fmla="*/ 946150 h 946150"/>
                        <a:gd name="connsiteX1" fmla="*/ 1171575 w 1184275"/>
                        <a:gd name="connsiteY1" fmla="*/ 679450 h 946150"/>
                        <a:gd name="connsiteX2" fmla="*/ 1184275 w 1184275"/>
                        <a:gd name="connsiteY2" fmla="*/ 565150 h 946150"/>
                        <a:gd name="connsiteX3" fmla="*/ 238125 w 1184275"/>
                        <a:gd name="connsiteY3" fmla="*/ 0 h 946150"/>
                        <a:gd name="connsiteX4" fmla="*/ 0 w 1184275"/>
                        <a:gd name="connsiteY4" fmla="*/ 222250 h 946150"/>
                        <a:gd name="connsiteX5" fmla="*/ 939800 w 1184275"/>
                        <a:gd name="connsiteY5" fmla="*/ 946150 h 9461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184275" h="946150">
                          <a:moveTo>
                            <a:pt x="939800" y="946150"/>
                          </a:moveTo>
                          <a:lnTo>
                            <a:pt x="1171575" y="679450"/>
                          </a:lnTo>
                          <a:lnTo>
                            <a:pt x="1184275" y="565150"/>
                          </a:lnTo>
                          <a:lnTo>
                            <a:pt x="238125" y="0"/>
                          </a:lnTo>
                          <a:lnTo>
                            <a:pt x="0" y="222250"/>
                          </a:lnTo>
                          <a:lnTo>
                            <a:pt x="939800" y="94615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" name="四角形: 上の 2 つの角を丸める 113">
                      <a:extLst>
                        <a:ext uri="{FF2B5EF4-FFF2-40B4-BE49-F238E27FC236}">
                          <a16:creationId xmlns:a16="http://schemas.microsoft.com/office/drawing/2014/main" id="{1C9F5D82-187E-8694-1223-0F851F7A3B9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745161" y="1822450"/>
                      <a:ext cx="1013955" cy="1725738"/>
                    </a:xfrm>
                    <a:custGeom>
                      <a:avLst/>
                      <a:gdLst>
                        <a:gd name="connsiteX0" fmla="*/ 107082 w 642480"/>
                        <a:gd name="connsiteY0" fmla="*/ 0 h 1297113"/>
                        <a:gd name="connsiteX1" fmla="*/ 535398 w 642480"/>
                        <a:gd name="connsiteY1" fmla="*/ 0 h 1297113"/>
                        <a:gd name="connsiteX2" fmla="*/ 642480 w 642480"/>
                        <a:gd name="connsiteY2" fmla="*/ 107082 h 1297113"/>
                        <a:gd name="connsiteX3" fmla="*/ 642480 w 642480"/>
                        <a:gd name="connsiteY3" fmla="*/ 1297113 h 1297113"/>
                        <a:gd name="connsiteX4" fmla="*/ 642480 w 642480"/>
                        <a:gd name="connsiteY4" fmla="*/ 1297113 h 1297113"/>
                        <a:gd name="connsiteX5" fmla="*/ 0 w 642480"/>
                        <a:gd name="connsiteY5" fmla="*/ 1297113 h 1297113"/>
                        <a:gd name="connsiteX6" fmla="*/ 0 w 642480"/>
                        <a:gd name="connsiteY6" fmla="*/ 1297113 h 1297113"/>
                        <a:gd name="connsiteX7" fmla="*/ 0 w 642480"/>
                        <a:gd name="connsiteY7" fmla="*/ 107082 h 1297113"/>
                        <a:gd name="connsiteX8" fmla="*/ 107082 w 642480"/>
                        <a:gd name="connsiteY8" fmla="*/ 0 h 1297113"/>
                        <a:gd name="connsiteX0" fmla="*/ 107082 w 642480"/>
                        <a:gd name="connsiteY0" fmla="*/ 314325 h 1611438"/>
                        <a:gd name="connsiteX1" fmla="*/ 570323 w 642480"/>
                        <a:gd name="connsiteY1" fmla="*/ 0 h 1611438"/>
                        <a:gd name="connsiteX2" fmla="*/ 642480 w 642480"/>
                        <a:gd name="connsiteY2" fmla="*/ 421407 h 1611438"/>
                        <a:gd name="connsiteX3" fmla="*/ 642480 w 642480"/>
                        <a:gd name="connsiteY3" fmla="*/ 1611438 h 1611438"/>
                        <a:gd name="connsiteX4" fmla="*/ 642480 w 642480"/>
                        <a:gd name="connsiteY4" fmla="*/ 1611438 h 1611438"/>
                        <a:gd name="connsiteX5" fmla="*/ 0 w 642480"/>
                        <a:gd name="connsiteY5" fmla="*/ 1611438 h 1611438"/>
                        <a:gd name="connsiteX6" fmla="*/ 0 w 642480"/>
                        <a:gd name="connsiteY6" fmla="*/ 1611438 h 1611438"/>
                        <a:gd name="connsiteX7" fmla="*/ 0 w 642480"/>
                        <a:gd name="connsiteY7" fmla="*/ 421407 h 1611438"/>
                        <a:gd name="connsiteX8" fmla="*/ 107082 w 642480"/>
                        <a:gd name="connsiteY8" fmla="*/ 314325 h 1611438"/>
                        <a:gd name="connsiteX0" fmla="*/ 107082 w 642480"/>
                        <a:gd name="connsiteY0" fmla="*/ 314325 h 1611438"/>
                        <a:gd name="connsiteX1" fmla="*/ 570323 w 642480"/>
                        <a:gd name="connsiteY1" fmla="*/ 0 h 1611438"/>
                        <a:gd name="connsiteX2" fmla="*/ 642480 w 642480"/>
                        <a:gd name="connsiteY2" fmla="*/ 421407 h 1611438"/>
                        <a:gd name="connsiteX3" fmla="*/ 642480 w 642480"/>
                        <a:gd name="connsiteY3" fmla="*/ 1611438 h 1611438"/>
                        <a:gd name="connsiteX4" fmla="*/ 642480 w 642480"/>
                        <a:gd name="connsiteY4" fmla="*/ 1611438 h 1611438"/>
                        <a:gd name="connsiteX5" fmla="*/ 0 w 642480"/>
                        <a:gd name="connsiteY5" fmla="*/ 1611438 h 1611438"/>
                        <a:gd name="connsiteX6" fmla="*/ 0 w 642480"/>
                        <a:gd name="connsiteY6" fmla="*/ 1611438 h 1611438"/>
                        <a:gd name="connsiteX7" fmla="*/ 95250 w 642480"/>
                        <a:gd name="connsiteY7" fmla="*/ 503957 h 1611438"/>
                        <a:gd name="connsiteX8" fmla="*/ 107082 w 642480"/>
                        <a:gd name="connsiteY8" fmla="*/ 314325 h 1611438"/>
                        <a:gd name="connsiteX0" fmla="*/ 183282 w 642480"/>
                        <a:gd name="connsiteY0" fmla="*/ 307975 h 1611438"/>
                        <a:gd name="connsiteX1" fmla="*/ 570323 w 642480"/>
                        <a:gd name="connsiteY1" fmla="*/ 0 h 1611438"/>
                        <a:gd name="connsiteX2" fmla="*/ 642480 w 642480"/>
                        <a:gd name="connsiteY2" fmla="*/ 421407 h 1611438"/>
                        <a:gd name="connsiteX3" fmla="*/ 642480 w 642480"/>
                        <a:gd name="connsiteY3" fmla="*/ 1611438 h 1611438"/>
                        <a:gd name="connsiteX4" fmla="*/ 642480 w 642480"/>
                        <a:gd name="connsiteY4" fmla="*/ 1611438 h 1611438"/>
                        <a:gd name="connsiteX5" fmla="*/ 0 w 642480"/>
                        <a:gd name="connsiteY5" fmla="*/ 1611438 h 1611438"/>
                        <a:gd name="connsiteX6" fmla="*/ 0 w 642480"/>
                        <a:gd name="connsiteY6" fmla="*/ 1611438 h 1611438"/>
                        <a:gd name="connsiteX7" fmla="*/ 95250 w 642480"/>
                        <a:gd name="connsiteY7" fmla="*/ 503957 h 1611438"/>
                        <a:gd name="connsiteX8" fmla="*/ 183282 w 642480"/>
                        <a:gd name="connsiteY8" fmla="*/ 307975 h 1611438"/>
                        <a:gd name="connsiteX0" fmla="*/ 183282 w 642480"/>
                        <a:gd name="connsiteY0" fmla="*/ 307975 h 1611438"/>
                        <a:gd name="connsiteX1" fmla="*/ 570323 w 642480"/>
                        <a:gd name="connsiteY1" fmla="*/ 0 h 1611438"/>
                        <a:gd name="connsiteX2" fmla="*/ 642480 w 642480"/>
                        <a:gd name="connsiteY2" fmla="*/ 421407 h 1611438"/>
                        <a:gd name="connsiteX3" fmla="*/ 642480 w 642480"/>
                        <a:gd name="connsiteY3" fmla="*/ 1611438 h 1611438"/>
                        <a:gd name="connsiteX4" fmla="*/ 642480 w 642480"/>
                        <a:gd name="connsiteY4" fmla="*/ 1611438 h 1611438"/>
                        <a:gd name="connsiteX5" fmla="*/ 0 w 642480"/>
                        <a:gd name="connsiteY5" fmla="*/ 1611438 h 1611438"/>
                        <a:gd name="connsiteX6" fmla="*/ 0 w 642480"/>
                        <a:gd name="connsiteY6" fmla="*/ 1611438 h 1611438"/>
                        <a:gd name="connsiteX7" fmla="*/ 95250 w 642480"/>
                        <a:gd name="connsiteY7" fmla="*/ 503957 h 1611438"/>
                        <a:gd name="connsiteX8" fmla="*/ 183282 w 642480"/>
                        <a:gd name="connsiteY8" fmla="*/ 307975 h 1611438"/>
                        <a:gd name="connsiteX0" fmla="*/ 154707 w 642480"/>
                        <a:gd name="connsiteY0" fmla="*/ 327025 h 1611438"/>
                        <a:gd name="connsiteX1" fmla="*/ 570323 w 642480"/>
                        <a:gd name="connsiteY1" fmla="*/ 0 h 1611438"/>
                        <a:gd name="connsiteX2" fmla="*/ 642480 w 642480"/>
                        <a:gd name="connsiteY2" fmla="*/ 421407 h 1611438"/>
                        <a:gd name="connsiteX3" fmla="*/ 642480 w 642480"/>
                        <a:gd name="connsiteY3" fmla="*/ 1611438 h 1611438"/>
                        <a:gd name="connsiteX4" fmla="*/ 642480 w 642480"/>
                        <a:gd name="connsiteY4" fmla="*/ 1611438 h 1611438"/>
                        <a:gd name="connsiteX5" fmla="*/ 0 w 642480"/>
                        <a:gd name="connsiteY5" fmla="*/ 1611438 h 1611438"/>
                        <a:gd name="connsiteX6" fmla="*/ 0 w 642480"/>
                        <a:gd name="connsiteY6" fmla="*/ 1611438 h 1611438"/>
                        <a:gd name="connsiteX7" fmla="*/ 95250 w 642480"/>
                        <a:gd name="connsiteY7" fmla="*/ 503957 h 1611438"/>
                        <a:gd name="connsiteX8" fmla="*/ 154707 w 642480"/>
                        <a:gd name="connsiteY8" fmla="*/ 327025 h 1611438"/>
                        <a:gd name="connsiteX0" fmla="*/ 154707 w 642480"/>
                        <a:gd name="connsiteY0" fmla="*/ 327025 h 1611438"/>
                        <a:gd name="connsiteX1" fmla="*/ 570323 w 642480"/>
                        <a:gd name="connsiteY1" fmla="*/ 0 h 1611438"/>
                        <a:gd name="connsiteX2" fmla="*/ 642480 w 642480"/>
                        <a:gd name="connsiteY2" fmla="*/ 421407 h 1611438"/>
                        <a:gd name="connsiteX3" fmla="*/ 642480 w 642480"/>
                        <a:gd name="connsiteY3" fmla="*/ 1611438 h 1611438"/>
                        <a:gd name="connsiteX4" fmla="*/ 642480 w 642480"/>
                        <a:gd name="connsiteY4" fmla="*/ 1611438 h 1611438"/>
                        <a:gd name="connsiteX5" fmla="*/ 0 w 642480"/>
                        <a:gd name="connsiteY5" fmla="*/ 1611438 h 1611438"/>
                        <a:gd name="connsiteX6" fmla="*/ 0 w 642480"/>
                        <a:gd name="connsiteY6" fmla="*/ 1611438 h 1611438"/>
                        <a:gd name="connsiteX7" fmla="*/ 95250 w 642480"/>
                        <a:gd name="connsiteY7" fmla="*/ 503957 h 1611438"/>
                        <a:gd name="connsiteX8" fmla="*/ 154707 w 642480"/>
                        <a:gd name="connsiteY8" fmla="*/ 327025 h 1611438"/>
                        <a:gd name="connsiteX0" fmla="*/ 154707 w 642480"/>
                        <a:gd name="connsiteY0" fmla="*/ 327025 h 1611438"/>
                        <a:gd name="connsiteX1" fmla="*/ 570323 w 642480"/>
                        <a:gd name="connsiteY1" fmla="*/ 0 h 1611438"/>
                        <a:gd name="connsiteX2" fmla="*/ 642480 w 642480"/>
                        <a:gd name="connsiteY2" fmla="*/ 421407 h 1611438"/>
                        <a:gd name="connsiteX3" fmla="*/ 642480 w 642480"/>
                        <a:gd name="connsiteY3" fmla="*/ 1611438 h 1611438"/>
                        <a:gd name="connsiteX4" fmla="*/ 642480 w 642480"/>
                        <a:gd name="connsiteY4" fmla="*/ 1611438 h 1611438"/>
                        <a:gd name="connsiteX5" fmla="*/ 0 w 642480"/>
                        <a:gd name="connsiteY5" fmla="*/ 1611438 h 1611438"/>
                        <a:gd name="connsiteX6" fmla="*/ 0 w 642480"/>
                        <a:gd name="connsiteY6" fmla="*/ 1611438 h 1611438"/>
                        <a:gd name="connsiteX7" fmla="*/ 104775 w 642480"/>
                        <a:gd name="connsiteY7" fmla="*/ 465857 h 1611438"/>
                        <a:gd name="connsiteX8" fmla="*/ 154707 w 642480"/>
                        <a:gd name="connsiteY8" fmla="*/ 327025 h 1611438"/>
                        <a:gd name="connsiteX0" fmla="*/ 154707 w 642480"/>
                        <a:gd name="connsiteY0" fmla="*/ 327025 h 1611438"/>
                        <a:gd name="connsiteX1" fmla="*/ 570323 w 642480"/>
                        <a:gd name="connsiteY1" fmla="*/ 0 h 1611438"/>
                        <a:gd name="connsiteX2" fmla="*/ 642480 w 642480"/>
                        <a:gd name="connsiteY2" fmla="*/ 421407 h 1611438"/>
                        <a:gd name="connsiteX3" fmla="*/ 642480 w 642480"/>
                        <a:gd name="connsiteY3" fmla="*/ 1611438 h 1611438"/>
                        <a:gd name="connsiteX4" fmla="*/ 642480 w 642480"/>
                        <a:gd name="connsiteY4" fmla="*/ 1611438 h 1611438"/>
                        <a:gd name="connsiteX5" fmla="*/ 0 w 642480"/>
                        <a:gd name="connsiteY5" fmla="*/ 1611438 h 1611438"/>
                        <a:gd name="connsiteX6" fmla="*/ 0 w 642480"/>
                        <a:gd name="connsiteY6" fmla="*/ 1611438 h 1611438"/>
                        <a:gd name="connsiteX7" fmla="*/ 104775 w 642480"/>
                        <a:gd name="connsiteY7" fmla="*/ 465857 h 1611438"/>
                        <a:gd name="connsiteX8" fmla="*/ 154707 w 642480"/>
                        <a:gd name="connsiteY8" fmla="*/ 327025 h 1611438"/>
                        <a:gd name="connsiteX0" fmla="*/ 154707 w 642480"/>
                        <a:gd name="connsiteY0" fmla="*/ 327025 h 1611438"/>
                        <a:gd name="connsiteX1" fmla="*/ 570323 w 642480"/>
                        <a:gd name="connsiteY1" fmla="*/ 0 h 1611438"/>
                        <a:gd name="connsiteX2" fmla="*/ 642480 w 642480"/>
                        <a:gd name="connsiteY2" fmla="*/ 421407 h 1611438"/>
                        <a:gd name="connsiteX3" fmla="*/ 642480 w 642480"/>
                        <a:gd name="connsiteY3" fmla="*/ 1611438 h 1611438"/>
                        <a:gd name="connsiteX4" fmla="*/ 642480 w 642480"/>
                        <a:gd name="connsiteY4" fmla="*/ 1611438 h 1611438"/>
                        <a:gd name="connsiteX5" fmla="*/ 0 w 642480"/>
                        <a:gd name="connsiteY5" fmla="*/ 1611438 h 1611438"/>
                        <a:gd name="connsiteX6" fmla="*/ 0 w 642480"/>
                        <a:gd name="connsiteY6" fmla="*/ 1611438 h 1611438"/>
                        <a:gd name="connsiteX7" fmla="*/ 104775 w 642480"/>
                        <a:gd name="connsiteY7" fmla="*/ 465857 h 1611438"/>
                        <a:gd name="connsiteX8" fmla="*/ 154707 w 642480"/>
                        <a:gd name="connsiteY8" fmla="*/ 327025 h 1611438"/>
                        <a:gd name="connsiteX0" fmla="*/ 164232 w 642480"/>
                        <a:gd name="connsiteY0" fmla="*/ 333375 h 1611438"/>
                        <a:gd name="connsiteX1" fmla="*/ 570323 w 642480"/>
                        <a:gd name="connsiteY1" fmla="*/ 0 h 1611438"/>
                        <a:gd name="connsiteX2" fmla="*/ 642480 w 642480"/>
                        <a:gd name="connsiteY2" fmla="*/ 421407 h 1611438"/>
                        <a:gd name="connsiteX3" fmla="*/ 642480 w 642480"/>
                        <a:gd name="connsiteY3" fmla="*/ 1611438 h 1611438"/>
                        <a:gd name="connsiteX4" fmla="*/ 642480 w 642480"/>
                        <a:gd name="connsiteY4" fmla="*/ 1611438 h 1611438"/>
                        <a:gd name="connsiteX5" fmla="*/ 0 w 642480"/>
                        <a:gd name="connsiteY5" fmla="*/ 1611438 h 1611438"/>
                        <a:gd name="connsiteX6" fmla="*/ 0 w 642480"/>
                        <a:gd name="connsiteY6" fmla="*/ 1611438 h 1611438"/>
                        <a:gd name="connsiteX7" fmla="*/ 104775 w 642480"/>
                        <a:gd name="connsiteY7" fmla="*/ 465857 h 1611438"/>
                        <a:gd name="connsiteX8" fmla="*/ 164232 w 642480"/>
                        <a:gd name="connsiteY8" fmla="*/ 333375 h 1611438"/>
                        <a:gd name="connsiteX0" fmla="*/ 164232 w 642480"/>
                        <a:gd name="connsiteY0" fmla="*/ 333375 h 1611438"/>
                        <a:gd name="connsiteX1" fmla="*/ 570323 w 642480"/>
                        <a:gd name="connsiteY1" fmla="*/ 0 h 1611438"/>
                        <a:gd name="connsiteX2" fmla="*/ 642480 w 642480"/>
                        <a:gd name="connsiteY2" fmla="*/ 421407 h 1611438"/>
                        <a:gd name="connsiteX3" fmla="*/ 642480 w 642480"/>
                        <a:gd name="connsiteY3" fmla="*/ 1611438 h 1611438"/>
                        <a:gd name="connsiteX4" fmla="*/ 642480 w 642480"/>
                        <a:gd name="connsiteY4" fmla="*/ 1611438 h 1611438"/>
                        <a:gd name="connsiteX5" fmla="*/ 0 w 642480"/>
                        <a:gd name="connsiteY5" fmla="*/ 1611438 h 1611438"/>
                        <a:gd name="connsiteX6" fmla="*/ 0 w 642480"/>
                        <a:gd name="connsiteY6" fmla="*/ 1611438 h 1611438"/>
                        <a:gd name="connsiteX7" fmla="*/ 104775 w 642480"/>
                        <a:gd name="connsiteY7" fmla="*/ 465857 h 1611438"/>
                        <a:gd name="connsiteX8" fmla="*/ 164232 w 642480"/>
                        <a:gd name="connsiteY8" fmla="*/ 333375 h 1611438"/>
                        <a:gd name="connsiteX0" fmla="*/ 176932 w 642480"/>
                        <a:gd name="connsiteY0" fmla="*/ 282575 h 1611438"/>
                        <a:gd name="connsiteX1" fmla="*/ 570323 w 642480"/>
                        <a:gd name="connsiteY1" fmla="*/ 0 h 1611438"/>
                        <a:gd name="connsiteX2" fmla="*/ 642480 w 642480"/>
                        <a:gd name="connsiteY2" fmla="*/ 421407 h 1611438"/>
                        <a:gd name="connsiteX3" fmla="*/ 642480 w 642480"/>
                        <a:gd name="connsiteY3" fmla="*/ 1611438 h 1611438"/>
                        <a:gd name="connsiteX4" fmla="*/ 642480 w 642480"/>
                        <a:gd name="connsiteY4" fmla="*/ 1611438 h 1611438"/>
                        <a:gd name="connsiteX5" fmla="*/ 0 w 642480"/>
                        <a:gd name="connsiteY5" fmla="*/ 1611438 h 1611438"/>
                        <a:gd name="connsiteX6" fmla="*/ 0 w 642480"/>
                        <a:gd name="connsiteY6" fmla="*/ 1611438 h 1611438"/>
                        <a:gd name="connsiteX7" fmla="*/ 104775 w 642480"/>
                        <a:gd name="connsiteY7" fmla="*/ 465857 h 1611438"/>
                        <a:gd name="connsiteX8" fmla="*/ 176932 w 642480"/>
                        <a:gd name="connsiteY8" fmla="*/ 282575 h 1611438"/>
                        <a:gd name="connsiteX0" fmla="*/ 176932 w 642480"/>
                        <a:gd name="connsiteY0" fmla="*/ 282575 h 1611438"/>
                        <a:gd name="connsiteX1" fmla="*/ 570323 w 642480"/>
                        <a:gd name="connsiteY1" fmla="*/ 0 h 1611438"/>
                        <a:gd name="connsiteX2" fmla="*/ 642480 w 642480"/>
                        <a:gd name="connsiteY2" fmla="*/ 421407 h 1611438"/>
                        <a:gd name="connsiteX3" fmla="*/ 642480 w 642480"/>
                        <a:gd name="connsiteY3" fmla="*/ 1611438 h 1611438"/>
                        <a:gd name="connsiteX4" fmla="*/ 642480 w 642480"/>
                        <a:gd name="connsiteY4" fmla="*/ 1611438 h 1611438"/>
                        <a:gd name="connsiteX5" fmla="*/ 0 w 642480"/>
                        <a:gd name="connsiteY5" fmla="*/ 1611438 h 1611438"/>
                        <a:gd name="connsiteX6" fmla="*/ 0 w 642480"/>
                        <a:gd name="connsiteY6" fmla="*/ 1611438 h 1611438"/>
                        <a:gd name="connsiteX7" fmla="*/ 88900 w 642480"/>
                        <a:gd name="connsiteY7" fmla="*/ 557932 h 1611438"/>
                        <a:gd name="connsiteX8" fmla="*/ 176932 w 642480"/>
                        <a:gd name="connsiteY8" fmla="*/ 282575 h 1611438"/>
                        <a:gd name="connsiteX0" fmla="*/ 176932 w 823455"/>
                        <a:gd name="connsiteY0" fmla="*/ 282575 h 1611438"/>
                        <a:gd name="connsiteX1" fmla="*/ 570323 w 823455"/>
                        <a:gd name="connsiteY1" fmla="*/ 0 h 1611438"/>
                        <a:gd name="connsiteX2" fmla="*/ 823455 w 823455"/>
                        <a:gd name="connsiteY2" fmla="*/ 119782 h 1611438"/>
                        <a:gd name="connsiteX3" fmla="*/ 642480 w 823455"/>
                        <a:gd name="connsiteY3" fmla="*/ 1611438 h 1611438"/>
                        <a:gd name="connsiteX4" fmla="*/ 642480 w 823455"/>
                        <a:gd name="connsiteY4" fmla="*/ 1611438 h 1611438"/>
                        <a:gd name="connsiteX5" fmla="*/ 0 w 823455"/>
                        <a:gd name="connsiteY5" fmla="*/ 1611438 h 1611438"/>
                        <a:gd name="connsiteX6" fmla="*/ 0 w 823455"/>
                        <a:gd name="connsiteY6" fmla="*/ 1611438 h 1611438"/>
                        <a:gd name="connsiteX7" fmla="*/ 88900 w 823455"/>
                        <a:gd name="connsiteY7" fmla="*/ 557932 h 1611438"/>
                        <a:gd name="connsiteX8" fmla="*/ 176932 w 823455"/>
                        <a:gd name="connsiteY8" fmla="*/ 282575 h 1611438"/>
                        <a:gd name="connsiteX0" fmla="*/ 176932 w 823455"/>
                        <a:gd name="connsiteY0" fmla="*/ 282575 h 1725738"/>
                        <a:gd name="connsiteX1" fmla="*/ 570323 w 823455"/>
                        <a:gd name="connsiteY1" fmla="*/ 0 h 1725738"/>
                        <a:gd name="connsiteX2" fmla="*/ 823455 w 823455"/>
                        <a:gd name="connsiteY2" fmla="*/ 119782 h 1725738"/>
                        <a:gd name="connsiteX3" fmla="*/ 642480 w 823455"/>
                        <a:gd name="connsiteY3" fmla="*/ 1611438 h 1725738"/>
                        <a:gd name="connsiteX4" fmla="*/ 740905 w 823455"/>
                        <a:gd name="connsiteY4" fmla="*/ 1725738 h 1725738"/>
                        <a:gd name="connsiteX5" fmla="*/ 0 w 823455"/>
                        <a:gd name="connsiteY5" fmla="*/ 1611438 h 1725738"/>
                        <a:gd name="connsiteX6" fmla="*/ 0 w 823455"/>
                        <a:gd name="connsiteY6" fmla="*/ 1611438 h 1725738"/>
                        <a:gd name="connsiteX7" fmla="*/ 88900 w 823455"/>
                        <a:gd name="connsiteY7" fmla="*/ 557932 h 1725738"/>
                        <a:gd name="connsiteX8" fmla="*/ 176932 w 823455"/>
                        <a:gd name="connsiteY8" fmla="*/ 282575 h 1725738"/>
                        <a:gd name="connsiteX0" fmla="*/ 176932 w 940930"/>
                        <a:gd name="connsiteY0" fmla="*/ 282575 h 1725738"/>
                        <a:gd name="connsiteX1" fmla="*/ 570323 w 940930"/>
                        <a:gd name="connsiteY1" fmla="*/ 0 h 1725738"/>
                        <a:gd name="connsiteX2" fmla="*/ 823455 w 940930"/>
                        <a:gd name="connsiteY2" fmla="*/ 119782 h 1725738"/>
                        <a:gd name="connsiteX3" fmla="*/ 940930 w 940930"/>
                        <a:gd name="connsiteY3" fmla="*/ 1595563 h 1725738"/>
                        <a:gd name="connsiteX4" fmla="*/ 740905 w 940930"/>
                        <a:gd name="connsiteY4" fmla="*/ 1725738 h 1725738"/>
                        <a:gd name="connsiteX5" fmla="*/ 0 w 940930"/>
                        <a:gd name="connsiteY5" fmla="*/ 1611438 h 1725738"/>
                        <a:gd name="connsiteX6" fmla="*/ 0 w 940930"/>
                        <a:gd name="connsiteY6" fmla="*/ 1611438 h 1725738"/>
                        <a:gd name="connsiteX7" fmla="*/ 88900 w 940930"/>
                        <a:gd name="connsiteY7" fmla="*/ 557932 h 1725738"/>
                        <a:gd name="connsiteX8" fmla="*/ 176932 w 940930"/>
                        <a:gd name="connsiteY8" fmla="*/ 282575 h 1725738"/>
                        <a:gd name="connsiteX0" fmla="*/ 249957 w 1013955"/>
                        <a:gd name="connsiteY0" fmla="*/ 282575 h 1725738"/>
                        <a:gd name="connsiteX1" fmla="*/ 643348 w 1013955"/>
                        <a:gd name="connsiteY1" fmla="*/ 0 h 1725738"/>
                        <a:gd name="connsiteX2" fmla="*/ 896480 w 1013955"/>
                        <a:gd name="connsiteY2" fmla="*/ 119782 h 1725738"/>
                        <a:gd name="connsiteX3" fmla="*/ 1013955 w 1013955"/>
                        <a:gd name="connsiteY3" fmla="*/ 1595563 h 1725738"/>
                        <a:gd name="connsiteX4" fmla="*/ 813930 w 1013955"/>
                        <a:gd name="connsiteY4" fmla="*/ 1725738 h 1725738"/>
                        <a:gd name="connsiteX5" fmla="*/ 73025 w 1013955"/>
                        <a:gd name="connsiteY5" fmla="*/ 1611438 h 1725738"/>
                        <a:gd name="connsiteX6" fmla="*/ 0 w 1013955"/>
                        <a:gd name="connsiteY6" fmla="*/ 1633663 h 1725738"/>
                        <a:gd name="connsiteX7" fmla="*/ 161925 w 1013955"/>
                        <a:gd name="connsiteY7" fmla="*/ 557932 h 1725738"/>
                        <a:gd name="connsiteX8" fmla="*/ 249957 w 1013955"/>
                        <a:gd name="connsiteY8" fmla="*/ 282575 h 1725738"/>
                        <a:gd name="connsiteX0" fmla="*/ 249957 w 1013955"/>
                        <a:gd name="connsiteY0" fmla="*/ 282575 h 1725738"/>
                        <a:gd name="connsiteX1" fmla="*/ 643348 w 1013955"/>
                        <a:gd name="connsiteY1" fmla="*/ 0 h 1725738"/>
                        <a:gd name="connsiteX2" fmla="*/ 896480 w 1013955"/>
                        <a:gd name="connsiteY2" fmla="*/ 119782 h 1725738"/>
                        <a:gd name="connsiteX3" fmla="*/ 1013955 w 1013955"/>
                        <a:gd name="connsiteY3" fmla="*/ 1595563 h 1725738"/>
                        <a:gd name="connsiteX4" fmla="*/ 813930 w 1013955"/>
                        <a:gd name="connsiteY4" fmla="*/ 1725738 h 1725738"/>
                        <a:gd name="connsiteX5" fmla="*/ 73025 w 1013955"/>
                        <a:gd name="connsiteY5" fmla="*/ 1611438 h 1725738"/>
                        <a:gd name="connsiteX6" fmla="*/ 0 w 1013955"/>
                        <a:gd name="connsiteY6" fmla="*/ 1633663 h 1725738"/>
                        <a:gd name="connsiteX7" fmla="*/ 161925 w 1013955"/>
                        <a:gd name="connsiteY7" fmla="*/ 557932 h 1725738"/>
                        <a:gd name="connsiteX8" fmla="*/ 249957 w 1013955"/>
                        <a:gd name="connsiteY8" fmla="*/ 282575 h 1725738"/>
                        <a:gd name="connsiteX0" fmla="*/ 249957 w 1013955"/>
                        <a:gd name="connsiteY0" fmla="*/ 282575 h 1725738"/>
                        <a:gd name="connsiteX1" fmla="*/ 643348 w 1013955"/>
                        <a:gd name="connsiteY1" fmla="*/ 0 h 1725738"/>
                        <a:gd name="connsiteX2" fmla="*/ 896480 w 1013955"/>
                        <a:gd name="connsiteY2" fmla="*/ 119782 h 1725738"/>
                        <a:gd name="connsiteX3" fmla="*/ 1013955 w 1013955"/>
                        <a:gd name="connsiteY3" fmla="*/ 1595563 h 1725738"/>
                        <a:gd name="connsiteX4" fmla="*/ 813930 w 1013955"/>
                        <a:gd name="connsiteY4" fmla="*/ 1725738 h 1725738"/>
                        <a:gd name="connsiteX5" fmla="*/ 73025 w 1013955"/>
                        <a:gd name="connsiteY5" fmla="*/ 1611438 h 1725738"/>
                        <a:gd name="connsiteX6" fmla="*/ 0 w 1013955"/>
                        <a:gd name="connsiteY6" fmla="*/ 1633663 h 1725738"/>
                        <a:gd name="connsiteX7" fmla="*/ 161925 w 1013955"/>
                        <a:gd name="connsiteY7" fmla="*/ 557932 h 1725738"/>
                        <a:gd name="connsiteX8" fmla="*/ 249957 w 1013955"/>
                        <a:gd name="connsiteY8" fmla="*/ 282575 h 1725738"/>
                        <a:gd name="connsiteX0" fmla="*/ 249957 w 1013955"/>
                        <a:gd name="connsiteY0" fmla="*/ 282575 h 1725738"/>
                        <a:gd name="connsiteX1" fmla="*/ 643348 w 1013955"/>
                        <a:gd name="connsiteY1" fmla="*/ 0 h 1725738"/>
                        <a:gd name="connsiteX2" fmla="*/ 896480 w 1013955"/>
                        <a:gd name="connsiteY2" fmla="*/ 119782 h 1725738"/>
                        <a:gd name="connsiteX3" fmla="*/ 1013955 w 1013955"/>
                        <a:gd name="connsiteY3" fmla="*/ 1595563 h 1725738"/>
                        <a:gd name="connsiteX4" fmla="*/ 813930 w 1013955"/>
                        <a:gd name="connsiteY4" fmla="*/ 1725738 h 1725738"/>
                        <a:gd name="connsiteX5" fmla="*/ 73025 w 1013955"/>
                        <a:gd name="connsiteY5" fmla="*/ 1611438 h 1725738"/>
                        <a:gd name="connsiteX6" fmla="*/ 0 w 1013955"/>
                        <a:gd name="connsiteY6" fmla="*/ 1633663 h 1725738"/>
                        <a:gd name="connsiteX7" fmla="*/ 161925 w 1013955"/>
                        <a:gd name="connsiteY7" fmla="*/ 478557 h 1725738"/>
                        <a:gd name="connsiteX8" fmla="*/ 249957 w 1013955"/>
                        <a:gd name="connsiteY8" fmla="*/ 282575 h 1725738"/>
                        <a:gd name="connsiteX0" fmla="*/ 249957 w 1013955"/>
                        <a:gd name="connsiteY0" fmla="*/ 307975 h 1725738"/>
                        <a:gd name="connsiteX1" fmla="*/ 643348 w 1013955"/>
                        <a:gd name="connsiteY1" fmla="*/ 0 h 1725738"/>
                        <a:gd name="connsiteX2" fmla="*/ 896480 w 1013955"/>
                        <a:gd name="connsiteY2" fmla="*/ 119782 h 1725738"/>
                        <a:gd name="connsiteX3" fmla="*/ 1013955 w 1013955"/>
                        <a:gd name="connsiteY3" fmla="*/ 1595563 h 1725738"/>
                        <a:gd name="connsiteX4" fmla="*/ 813930 w 1013955"/>
                        <a:gd name="connsiteY4" fmla="*/ 1725738 h 1725738"/>
                        <a:gd name="connsiteX5" fmla="*/ 73025 w 1013955"/>
                        <a:gd name="connsiteY5" fmla="*/ 1611438 h 1725738"/>
                        <a:gd name="connsiteX6" fmla="*/ 0 w 1013955"/>
                        <a:gd name="connsiteY6" fmla="*/ 1633663 h 1725738"/>
                        <a:gd name="connsiteX7" fmla="*/ 161925 w 1013955"/>
                        <a:gd name="connsiteY7" fmla="*/ 478557 h 1725738"/>
                        <a:gd name="connsiteX8" fmla="*/ 249957 w 1013955"/>
                        <a:gd name="connsiteY8" fmla="*/ 307975 h 1725738"/>
                        <a:gd name="connsiteX0" fmla="*/ 249957 w 1013955"/>
                        <a:gd name="connsiteY0" fmla="*/ 307975 h 1725738"/>
                        <a:gd name="connsiteX1" fmla="*/ 643348 w 1013955"/>
                        <a:gd name="connsiteY1" fmla="*/ 0 h 1725738"/>
                        <a:gd name="connsiteX2" fmla="*/ 896480 w 1013955"/>
                        <a:gd name="connsiteY2" fmla="*/ 119782 h 1725738"/>
                        <a:gd name="connsiteX3" fmla="*/ 1013955 w 1013955"/>
                        <a:gd name="connsiteY3" fmla="*/ 1595563 h 1725738"/>
                        <a:gd name="connsiteX4" fmla="*/ 813930 w 1013955"/>
                        <a:gd name="connsiteY4" fmla="*/ 1725738 h 1725738"/>
                        <a:gd name="connsiteX5" fmla="*/ 73025 w 1013955"/>
                        <a:gd name="connsiteY5" fmla="*/ 1611438 h 1725738"/>
                        <a:gd name="connsiteX6" fmla="*/ 0 w 1013955"/>
                        <a:gd name="connsiteY6" fmla="*/ 1633663 h 1725738"/>
                        <a:gd name="connsiteX7" fmla="*/ 161925 w 1013955"/>
                        <a:gd name="connsiteY7" fmla="*/ 478557 h 1725738"/>
                        <a:gd name="connsiteX8" fmla="*/ 249957 w 1013955"/>
                        <a:gd name="connsiteY8" fmla="*/ 307975 h 1725738"/>
                        <a:gd name="connsiteX0" fmla="*/ 249957 w 1013955"/>
                        <a:gd name="connsiteY0" fmla="*/ 307975 h 1725738"/>
                        <a:gd name="connsiteX1" fmla="*/ 643348 w 1013955"/>
                        <a:gd name="connsiteY1" fmla="*/ 0 h 1725738"/>
                        <a:gd name="connsiteX2" fmla="*/ 896480 w 1013955"/>
                        <a:gd name="connsiteY2" fmla="*/ 119782 h 1725738"/>
                        <a:gd name="connsiteX3" fmla="*/ 1013955 w 1013955"/>
                        <a:gd name="connsiteY3" fmla="*/ 1595563 h 1725738"/>
                        <a:gd name="connsiteX4" fmla="*/ 813930 w 1013955"/>
                        <a:gd name="connsiteY4" fmla="*/ 1725738 h 1725738"/>
                        <a:gd name="connsiteX5" fmla="*/ 73025 w 1013955"/>
                        <a:gd name="connsiteY5" fmla="*/ 1611438 h 1725738"/>
                        <a:gd name="connsiteX6" fmla="*/ 0 w 1013955"/>
                        <a:gd name="connsiteY6" fmla="*/ 1633663 h 1725738"/>
                        <a:gd name="connsiteX7" fmla="*/ 161925 w 1013955"/>
                        <a:gd name="connsiteY7" fmla="*/ 478557 h 1725738"/>
                        <a:gd name="connsiteX8" fmla="*/ 249957 w 1013955"/>
                        <a:gd name="connsiteY8" fmla="*/ 307975 h 17257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3955" h="1725738">
                          <a:moveTo>
                            <a:pt x="249957" y="307975"/>
                          </a:moveTo>
                          <a:cubicBezTo>
                            <a:pt x="307969" y="250440"/>
                            <a:pt x="512218" y="94192"/>
                            <a:pt x="643348" y="0"/>
                          </a:cubicBezTo>
                          <a:cubicBezTo>
                            <a:pt x="702488" y="0"/>
                            <a:pt x="896480" y="60642"/>
                            <a:pt x="896480" y="119782"/>
                          </a:cubicBezTo>
                          <a:lnTo>
                            <a:pt x="1013955" y="1595563"/>
                          </a:lnTo>
                          <a:lnTo>
                            <a:pt x="813930" y="1725738"/>
                          </a:lnTo>
                          <a:lnTo>
                            <a:pt x="73025" y="1611438"/>
                          </a:lnTo>
                          <a:lnTo>
                            <a:pt x="0" y="1633663"/>
                          </a:lnTo>
                          <a:cubicBezTo>
                            <a:pt x="53975" y="1275086"/>
                            <a:pt x="142490" y="550280"/>
                            <a:pt x="161925" y="478557"/>
                          </a:cubicBezTo>
                          <a:cubicBezTo>
                            <a:pt x="181360" y="406834"/>
                            <a:pt x="191945" y="365510"/>
                            <a:pt x="249957" y="307975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" name="四角形: 角を丸くする 112">
                      <a:extLst>
                        <a:ext uri="{FF2B5EF4-FFF2-40B4-BE49-F238E27FC236}">
                          <a16:creationId xmlns:a16="http://schemas.microsoft.com/office/drawing/2014/main" id="{CB0001E1-2CF0-8179-788F-662D17407DB3}"/>
                        </a:ext>
                      </a:extLst>
                    </p:cNvPr>
                    <p:cNvSpPr/>
                    <p:nvPr/>
                  </p:nvSpPr>
                  <p:spPr>
                    <a:xfrm rot="1373125">
                      <a:off x="5000926" y="1454293"/>
                      <a:ext cx="1737816" cy="804213"/>
                    </a:xfrm>
                    <a:custGeom>
                      <a:avLst/>
                      <a:gdLst>
                        <a:gd name="connsiteX0" fmla="*/ 0 w 1430884"/>
                        <a:gd name="connsiteY0" fmla="*/ 119594 h 717550"/>
                        <a:gd name="connsiteX1" fmla="*/ 119594 w 1430884"/>
                        <a:gd name="connsiteY1" fmla="*/ 0 h 717550"/>
                        <a:gd name="connsiteX2" fmla="*/ 1311290 w 1430884"/>
                        <a:gd name="connsiteY2" fmla="*/ 0 h 717550"/>
                        <a:gd name="connsiteX3" fmla="*/ 1430884 w 1430884"/>
                        <a:gd name="connsiteY3" fmla="*/ 119594 h 717550"/>
                        <a:gd name="connsiteX4" fmla="*/ 1430884 w 1430884"/>
                        <a:gd name="connsiteY4" fmla="*/ 597956 h 717550"/>
                        <a:gd name="connsiteX5" fmla="*/ 1311290 w 1430884"/>
                        <a:gd name="connsiteY5" fmla="*/ 717550 h 717550"/>
                        <a:gd name="connsiteX6" fmla="*/ 119594 w 1430884"/>
                        <a:gd name="connsiteY6" fmla="*/ 717550 h 717550"/>
                        <a:gd name="connsiteX7" fmla="*/ 0 w 1430884"/>
                        <a:gd name="connsiteY7" fmla="*/ 597956 h 717550"/>
                        <a:gd name="connsiteX8" fmla="*/ 0 w 1430884"/>
                        <a:gd name="connsiteY8" fmla="*/ 119594 h 717550"/>
                        <a:gd name="connsiteX0" fmla="*/ 271635 w 1702519"/>
                        <a:gd name="connsiteY0" fmla="*/ 119594 h 717550"/>
                        <a:gd name="connsiteX1" fmla="*/ 391229 w 1702519"/>
                        <a:gd name="connsiteY1" fmla="*/ 0 h 717550"/>
                        <a:gd name="connsiteX2" fmla="*/ 1582925 w 1702519"/>
                        <a:gd name="connsiteY2" fmla="*/ 0 h 717550"/>
                        <a:gd name="connsiteX3" fmla="*/ 1702519 w 1702519"/>
                        <a:gd name="connsiteY3" fmla="*/ 119594 h 717550"/>
                        <a:gd name="connsiteX4" fmla="*/ 1702519 w 1702519"/>
                        <a:gd name="connsiteY4" fmla="*/ 597956 h 717550"/>
                        <a:gd name="connsiteX5" fmla="*/ 1582925 w 1702519"/>
                        <a:gd name="connsiteY5" fmla="*/ 717550 h 717550"/>
                        <a:gd name="connsiteX6" fmla="*/ 391229 w 1702519"/>
                        <a:gd name="connsiteY6" fmla="*/ 717550 h 717550"/>
                        <a:gd name="connsiteX7" fmla="*/ 0 w 1702519"/>
                        <a:gd name="connsiteY7" fmla="*/ 640246 h 717550"/>
                        <a:gd name="connsiteX8" fmla="*/ 271635 w 1702519"/>
                        <a:gd name="connsiteY8" fmla="*/ 119594 h 717550"/>
                        <a:gd name="connsiteX0" fmla="*/ 271635 w 1702519"/>
                        <a:gd name="connsiteY0" fmla="*/ 119594 h 752432"/>
                        <a:gd name="connsiteX1" fmla="*/ 391229 w 1702519"/>
                        <a:gd name="connsiteY1" fmla="*/ 0 h 752432"/>
                        <a:gd name="connsiteX2" fmla="*/ 1582925 w 1702519"/>
                        <a:gd name="connsiteY2" fmla="*/ 0 h 752432"/>
                        <a:gd name="connsiteX3" fmla="*/ 1702519 w 1702519"/>
                        <a:gd name="connsiteY3" fmla="*/ 119594 h 752432"/>
                        <a:gd name="connsiteX4" fmla="*/ 1702519 w 1702519"/>
                        <a:gd name="connsiteY4" fmla="*/ 597956 h 752432"/>
                        <a:gd name="connsiteX5" fmla="*/ 1582925 w 1702519"/>
                        <a:gd name="connsiteY5" fmla="*/ 717550 h 752432"/>
                        <a:gd name="connsiteX6" fmla="*/ 137144 w 1702519"/>
                        <a:gd name="connsiteY6" fmla="*/ 752432 h 752432"/>
                        <a:gd name="connsiteX7" fmla="*/ 0 w 1702519"/>
                        <a:gd name="connsiteY7" fmla="*/ 640246 h 752432"/>
                        <a:gd name="connsiteX8" fmla="*/ 271635 w 1702519"/>
                        <a:gd name="connsiteY8" fmla="*/ 119594 h 752432"/>
                        <a:gd name="connsiteX0" fmla="*/ 271635 w 1702519"/>
                        <a:gd name="connsiteY0" fmla="*/ 119594 h 752432"/>
                        <a:gd name="connsiteX1" fmla="*/ 391229 w 1702519"/>
                        <a:gd name="connsiteY1" fmla="*/ 0 h 752432"/>
                        <a:gd name="connsiteX2" fmla="*/ 1582925 w 1702519"/>
                        <a:gd name="connsiteY2" fmla="*/ 0 h 752432"/>
                        <a:gd name="connsiteX3" fmla="*/ 1702519 w 1702519"/>
                        <a:gd name="connsiteY3" fmla="*/ 119594 h 752432"/>
                        <a:gd name="connsiteX4" fmla="*/ 1702519 w 1702519"/>
                        <a:gd name="connsiteY4" fmla="*/ 597956 h 752432"/>
                        <a:gd name="connsiteX5" fmla="*/ 1582925 w 1702519"/>
                        <a:gd name="connsiteY5" fmla="*/ 717550 h 752432"/>
                        <a:gd name="connsiteX6" fmla="*/ 137144 w 1702519"/>
                        <a:gd name="connsiteY6" fmla="*/ 752432 h 752432"/>
                        <a:gd name="connsiteX7" fmla="*/ 0 w 1702519"/>
                        <a:gd name="connsiteY7" fmla="*/ 640246 h 752432"/>
                        <a:gd name="connsiteX8" fmla="*/ 271635 w 1702519"/>
                        <a:gd name="connsiteY8" fmla="*/ 119594 h 752432"/>
                        <a:gd name="connsiteX0" fmla="*/ 255775 w 1702519"/>
                        <a:gd name="connsiteY0" fmla="*/ 122842 h 752432"/>
                        <a:gd name="connsiteX1" fmla="*/ 391229 w 1702519"/>
                        <a:gd name="connsiteY1" fmla="*/ 0 h 752432"/>
                        <a:gd name="connsiteX2" fmla="*/ 1582925 w 1702519"/>
                        <a:gd name="connsiteY2" fmla="*/ 0 h 752432"/>
                        <a:gd name="connsiteX3" fmla="*/ 1702519 w 1702519"/>
                        <a:gd name="connsiteY3" fmla="*/ 119594 h 752432"/>
                        <a:gd name="connsiteX4" fmla="*/ 1702519 w 1702519"/>
                        <a:gd name="connsiteY4" fmla="*/ 597956 h 752432"/>
                        <a:gd name="connsiteX5" fmla="*/ 1582925 w 1702519"/>
                        <a:gd name="connsiteY5" fmla="*/ 717550 h 752432"/>
                        <a:gd name="connsiteX6" fmla="*/ 137144 w 1702519"/>
                        <a:gd name="connsiteY6" fmla="*/ 752432 h 752432"/>
                        <a:gd name="connsiteX7" fmla="*/ 0 w 1702519"/>
                        <a:gd name="connsiteY7" fmla="*/ 640246 h 752432"/>
                        <a:gd name="connsiteX8" fmla="*/ 255775 w 1702519"/>
                        <a:gd name="connsiteY8" fmla="*/ 122842 h 752432"/>
                        <a:gd name="connsiteX0" fmla="*/ 255775 w 1702519"/>
                        <a:gd name="connsiteY0" fmla="*/ 122842 h 752432"/>
                        <a:gd name="connsiteX1" fmla="*/ 391229 w 1702519"/>
                        <a:gd name="connsiteY1" fmla="*/ 0 h 752432"/>
                        <a:gd name="connsiteX2" fmla="*/ 1582925 w 1702519"/>
                        <a:gd name="connsiteY2" fmla="*/ 0 h 752432"/>
                        <a:gd name="connsiteX3" fmla="*/ 1702519 w 1702519"/>
                        <a:gd name="connsiteY3" fmla="*/ 119594 h 752432"/>
                        <a:gd name="connsiteX4" fmla="*/ 1702519 w 1702519"/>
                        <a:gd name="connsiteY4" fmla="*/ 597956 h 752432"/>
                        <a:gd name="connsiteX5" fmla="*/ 1582925 w 1702519"/>
                        <a:gd name="connsiteY5" fmla="*/ 717550 h 752432"/>
                        <a:gd name="connsiteX6" fmla="*/ 137144 w 1702519"/>
                        <a:gd name="connsiteY6" fmla="*/ 752432 h 752432"/>
                        <a:gd name="connsiteX7" fmla="*/ 0 w 1702519"/>
                        <a:gd name="connsiteY7" fmla="*/ 640246 h 752432"/>
                        <a:gd name="connsiteX8" fmla="*/ 255775 w 1702519"/>
                        <a:gd name="connsiteY8" fmla="*/ 122842 h 752432"/>
                        <a:gd name="connsiteX0" fmla="*/ 255775 w 1702519"/>
                        <a:gd name="connsiteY0" fmla="*/ 122842 h 774073"/>
                        <a:gd name="connsiteX1" fmla="*/ 391229 w 1702519"/>
                        <a:gd name="connsiteY1" fmla="*/ 0 h 774073"/>
                        <a:gd name="connsiteX2" fmla="*/ 1582925 w 1702519"/>
                        <a:gd name="connsiteY2" fmla="*/ 0 h 774073"/>
                        <a:gd name="connsiteX3" fmla="*/ 1702519 w 1702519"/>
                        <a:gd name="connsiteY3" fmla="*/ 119594 h 774073"/>
                        <a:gd name="connsiteX4" fmla="*/ 1702519 w 1702519"/>
                        <a:gd name="connsiteY4" fmla="*/ 597956 h 774073"/>
                        <a:gd name="connsiteX5" fmla="*/ 1283696 w 1702519"/>
                        <a:gd name="connsiteY5" fmla="*/ 774073 h 774073"/>
                        <a:gd name="connsiteX6" fmla="*/ 137144 w 1702519"/>
                        <a:gd name="connsiteY6" fmla="*/ 752432 h 774073"/>
                        <a:gd name="connsiteX7" fmla="*/ 0 w 1702519"/>
                        <a:gd name="connsiteY7" fmla="*/ 640246 h 774073"/>
                        <a:gd name="connsiteX8" fmla="*/ 255775 w 1702519"/>
                        <a:gd name="connsiteY8" fmla="*/ 122842 h 774073"/>
                        <a:gd name="connsiteX0" fmla="*/ 255775 w 1702519"/>
                        <a:gd name="connsiteY0" fmla="*/ 122842 h 774073"/>
                        <a:gd name="connsiteX1" fmla="*/ 391229 w 1702519"/>
                        <a:gd name="connsiteY1" fmla="*/ 0 h 774073"/>
                        <a:gd name="connsiteX2" fmla="*/ 1582925 w 1702519"/>
                        <a:gd name="connsiteY2" fmla="*/ 0 h 774073"/>
                        <a:gd name="connsiteX3" fmla="*/ 1702519 w 1702519"/>
                        <a:gd name="connsiteY3" fmla="*/ 119594 h 774073"/>
                        <a:gd name="connsiteX4" fmla="*/ 1451895 w 1702519"/>
                        <a:gd name="connsiteY4" fmla="*/ 628793 h 774073"/>
                        <a:gd name="connsiteX5" fmla="*/ 1283696 w 1702519"/>
                        <a:gd name="connsiteY5" fmla="*/ 774073 h 774073"/>
                        <a:gd name="connsiteX6" fmla="*/ 137144 w 1702519"/>
                        <a:gd name="connsiteY6" fmla="*/ 752432 h 774073"/>
                        <a:gd name="connsiteX7" fmla="*/ 0 w 1702519"/>
                        <a:gd name="connsiteY7" fmla="*/ 640246 h 774073"/>
                        <a:gd name="connsiteX8" fmla="*/ 255775 w 1702519"/>
                        <a:gd name="connsiteY8" fmla="*/ 122842 h 774073"/>
                        <a:gd name="connsiteX0" fmla="*/ 255775 w 1702519"/>
                        <a:gd name="connsiteY0" fmla="*/ 122842 h 774073"/>
                        <a:gd name="connsiteX1" fmla="*/ 391229 w 1702519"/>
                        <a:gd name="connsiteY1" fmla="*/ 0 h 774073"/>
                        <a:gd name="connsiteX2" fmla="*/ 1582925 w 1702519"/>
                        <a:gd name="connsiteY2" fmla="*/ 0 h 774073"/>
                        <a:gd name="connsiteX3" fmla="*/ 1702519 w 1702519"/>
                        <a:gd name="connsiteY3" fmla="*/ 119594 h 774073"/>
                        <a:gd name="connsiteX4" fmla="*/ 1471099 w 1702519"/>
                        <a:gd name="connsiteY4" fmla="*/ 662042 h 774073"/>
                        <a:gd name="connsiteX5" fmla="*/ 1283696 w 1702519"/>
                        <a:gd name="connsiteY5" fmla="*/ 774073 h 774073"/>
                        <a:gd name="connsiteX6" fmla="*/ 137144 w 1702519"/>
                        <a:gd name="connsiteY6" fmla="*/ 752432 h 774073"/>
                        <a:gd name="connsiteX7" fmla="*/ 0 w 1702519"/>
                        <a:gd name="connsiteY7" fmla="*/ 640246 h 774073"/>
                        <a:gd name="connsiteX8" fmla="*/ 255775 w 1702519"/>
                        <a:gd name="connsiteY8" fmla="*/ 122842 h 774073"/>
                        <a:gd name="connsiteX0" fmla="*/ 255775 w 1702519"/>
                        <a:gd name="connsiteY0" fmla="*/ 122842 h 793818"/>
                        <a:gd name="connsiteX1" fmla="*/ 391229 w 1702519"/>
                        <a:gd name="connsiteY1" fmla="*/ 0 h 793818"/>
                        <a:gd name="connsiteX2" fmla="*/ 1582925 w 1702519"/>
                        <a:gd name="connsiteY2" fmla="*/ 0 h 793818"/>
                        <a:gd name="connsiteX3" fmla="*/ 1702519 w 1702519"/>
                        <a:gd name="connsiteY3" fmla="*/ 119594 h 793818"/>
                        <a:gd name="connsiteX4" fmla="*/ 1471099 w 1702519"/>
                        <a:gd name="connsiteY4" fmla="*/ 662042 h 793818"/>
                        <a:gd name="connsiteX5" fmla="*/ 1292031 w 1702519"/>
                        <a:gd name="connsiteY5" fmla="*/ 793818 h 793818"/>
                        <a:gd name="connsiteX6" fmla="*/ 137144 w 1702519"/>
                        <a:gd name="connsiteY6" fmla="*/ 752432 h 793818"/>
                        <a:gd name="connsiteX7" fmla="*/ 0 w 1702519"/>
                        <a:gd name="connsiteY7" fmla="*/ 640246 h 793818"/>
                        <a:gd name="connsiteX8" fmla="*/ 255775 w 1702519"/>
                        <a:gd name="connsiteY8" fmla="*/ 122842 h 793818"/>
                        <a:gd name="connsiteX0" fmla="*/ 255775 w 1702519"/>
                        <a:gd name="connsiteY0" fmla="*/ 122842 h 793818"/>
                        <a:gd name="connsiteX1" fmla="*/ 391229 w 1702519"/>
                        <a:gd name="connsiteY1" fmla="*/ 0 h 793818"/>
                        <a:gd name="connsiteX2" fmla="*/ 1582925 w 1702519"/>
                        <a:gd name="connsiteY2" fmla="*/ 0 h 793818"/>
                        <a:gd name="connsiteX3" fmla="*/ 1702519 w 1702519"/>
                        <a:gd name="connsiteY3" fmla="*/ 119594 h 793818"/>
                        <a:gd name="connsiteX4" fmla="*/ 1478849 w 1702519"/>
                        <a:gd name="connsiteY4" fmla="*/ 674278 h 793818"/>
                        <a:gd name="connsiteX5" fmla="*/ 1292031 w 1702519"/>
                        <a:gd name="connsiteY5" fmla="*/ 793818 h 793818"/>
                        <a:gd name="connsiteX6" fmla="*/ 137144 w 1702519"/>
                        <a:gd name="connsiteY6" fmla="*/ 752432 h 793818"/>
                        <a:gd name="connsiteX7" fmla="*/ 0 w 1702519"/>
                        <a:gd name="connsiteY7" fmla="*/ 640246 h 793818"/>
                        <a:gd name="connsiteX8" fmla="*/ 255775 w 1702519"/>
                        <a:gd name="connsiteY8" fmla="*/ 122842 h 793818"/>
                        <a:gd name="connsiteX0" fmla="*/ 255775 w 1702519"/>
                        <a:gd name="connsiteY0" fmla="*/ 122842 h 793818"/>
                        <a:gd name="connsiteX1" fmla="*/ 391229 w 1702519"/>
                        <a:gd name="connsiteY1" fmla="*/ 0 h 793818"/>
                        <a:gd name="connsiteX2" fmla="*/ 1582925 w 1702519"/>
                        <a:gd name="connsiteY2" fmla="*/ 0 h 793818"/>
                        <a:gd name="connsiteX3" fmla="*/ 1702519 w 1702519"/>
                        <a:gd name="connsiteY3" fmla="*/ 119594 h 793818"/>
                        <a:gd name="connsiteX4" fmla="*/ 1478849 w 1702519"/>
                        <a:gd name="connsiteY4" fmla="*/ 674278 h 793818"/>
                        <a:gd name="connsiteX5" fmla="*/ 1292031 w 1702519"/>
                        <a:gd name="connsiteY5" fmla="*/ 793818 h 793818"/>
                        <a:gd name="connsiteX6" fmla="*/ 137144 w 1702519"/>
                        <a:gd name="connsiteY6" fmla="*/ 752432 h 793818"/>
                        <a:gd name="connsiteX7" fmla="*/ 0 w 1702519"/>
                        <a:gd name="connsiteY7" fmla="*/ 640246 h 793818"/>
                        <a:gd name="connsiteX8" fmla="*/ 255775 w 1702519"/>
                        <a:gd name="connsiteY8" fmla="*/ 122842 h 793818"/>
                        <a:gd name="connsiteX0" fmla="*/ 255775 w 1702519"/>
                        <a:gd name="connsiteY0" fmla="*/ 122842 h 793818"/>
                        <a:gd name="connsiteX1" fmla="*/ 391229 w 1702519"/>
                        <a:gd name="connsiteY1" fmla="*/ 0 h 793818"/>
                        <a:gd name="connsiteX2" fmla="*/ 1582925 w 1702519"/>
                        <a:gd name="connsiteY2" fmla="*/ 0 h 793818"/>
                        <a:gd name="connsiteX3" fmla="*/ 1702519 w 1702519"/>
                        <a:gd name="connsiteY3" fmla="*/ 119594 h 793818"/>
                        <a:gd name="connsiteX4" fmla="*/ 1486257 w 1702519"/>
                        <a:gd name="connsiteY4" fmla="*/ 691829 h 793818"/>
                        <a:gd name="connsiteX5" fmla="*/ 1292031 w 1702519"/>
                        <a:gd name="connsiteY5" fmla="*/ 793818 h 793818"/>
                        <a:gd name="connsiteX6" fmla="*/ 137144 w 1702519"/>
                        <a:gd name="connsiteY6" fmla="*/ 752432 h 793818"/>
                        <a:gd name="connsiteX7" fmla="*/ 0 w 1702519"/>
                        <a:gd name="connsiteY7" fmla="*/ 640246 h 793818"/>
                        <a:gd name="connsiteX8" fmla="*/ 255775 w 1702519"/>
                        <a:gd name="connsiteY8" fmla="*/ 122842 h 793818"/>
                        <a:gd name="connsiteX0" fmla="*/ 255775 w 1702519"/>
                        <a:gd name="connsiteY0" fmla="*/ 122842 h 789466"/>
                        <a:gd name="connsiteX1" fmla="*/ 391229 w 1702519"/>
                        <a:gd name="connsiteY1" fmla="*/ 0 h 789466"/>
                        <a:gd name="connsiteX2" fmla="*/ 1582925 w 1702519"/>
                        <a:gd name="connsiteY2" fmla="*/ 0 h 789466"/>
                        <a:gd name="connsiteX3" fmla="*/ 1702519 w 1702519"/>
                        <a:gd name="connsiteY3" fmla="*/ 119594 h 789466"/>
                        <a:gd name="connsiteX4" fmla="*/ 1486257 w 1702519"/>
                        <a:gd name="connsiteY4" fmla="*/ 691829 h 789466"/>
                        <a:gd name="connsiteX5" fmla="*/ 1297687 w 1702519"/>
                        <a:gd name="connsiteY5" fmla="*/ 788846 h 789466"/>
                        <a:gd name="connsiteX6" fmla="*/ 137144 w 1702519"/>
                        <a:gd name="connsiteY6" fmla="*/ 752432 h 789466"/>
                        <a:gd name="connsiteX7" fmla="*/ 0 w 1702519"/>
                        <a:gd name="connsiteY7" fmla="*/ 640246 h 789466"/>
                        <a:gd name="connsiteX8" fmla="*/ 255775 w 1702519"/>
                        <a:gd name="connsiteY8" fmla="*/ 122842 h 789466"/>
                        <a:gd name="connsiteX0" fmla="*/ 255775 w 1702519"/>
                        <a:gd name="connsiteY0" fmla="*/ 122842 h 789466"/>
                        <a:gd name="connsiteX1" fmla="*/ 391229 w 1702519"/>
                        <a:gd name="connsiteY1" fmla="*/ 0 h 789466"/>
                        <a:gd name="connsiteX2" fmla="*/ 1582925 w 1702519"/>
                        <a:gd name="connsiteY2" fmla="*/ 0 h 789466"/>
                        <a:gd name="connsiteX3" fmla="*/ 1702519 w 1702519"/>
                        <a:gd name="connsiteY3" fmla="*/ 119594 h 789466"/>
                        <a:gd name="connsiteX4" fmla="*/ 1486257 w 1702519"/>
                        <a:gd name="connsiteY4" fmla="*/ 691829 h 789466"/>
                        <a:gd name="connsiteX5" fmla="*/ 1297687 w 1702519"/>
                        <a:gd name="connsiteY5" fmla="*/ 788846 h 789466"/>
                        <a:gd name="connsiteX6" fmla="*/ 137144 w 1702519"/>
                        <a:gd name="connsiteY6" fmla="*/ 752432 h 789466"/>
                        <a:gd name="connsiteX7" fmla="*/ 0 w 1702519"/>
                        <a:gd name="connsiteY7" fmla="*/ 640246 h 789466"/>
                        <a:gd name="connsiteX8" fmla="*/ 255775 w 1702519"/>
                        <a:gd name="connsiteY8" fmla="*/ 122842 h 789466"/>
                        <a:gd name="connsiteX0" fmla="*/ 255775 w 1702519"/>
                        <a:gd name="connsiteY0" fmla="*/ 137758 h 804382"/>
                        <a:gd name="connsiteX1" fmla="*/ 391229 w 1702519"/>
                        <a:gd name="connsiteY1" fmla="*/ 14916 h 804382"/>
                        <a:gd name="connsiteX2" fmla="*/ 1599891 w 1702519"/>
                        <a:gd name="connsiteY2" fmla="*/ 0 h 804382"/>
                        <a:gd name="connsiteX3" fmla="*/ 1702519 w 1702519"/>
                        <a:gd name="connsiteY3" fmla="*/ 134510 h 804382"/>
                        <a:gd name="connsiteX4" fmla="*/ 1486257 w 1702519"/>
                        <a:gd name="connsiteY4" fmla="*/ 706745 h 804382"/>
                        <a:gd name="connsiteX5" fmla="*/ 1297687 w 1702519"/>
                        <a:gd name="connsiteY5" fmla="*/ 803762 h 804382"/>
                        <a:gd name="connsiteX6" fmla="*/ 137144 w 1702519"/>
                        <a:gd name="connsiteY6" fmla="*/ 767348 h 804382"/>
                        <a:gd name="connsiteX7" fmla="*/ 0 w 1702519"/>
                        <a:gd name="connsiteY7" fmla="*/ 655162 h 804382"/>
                        <a:gd name="connsiteX8" fmla="*/ 255775 w 1702519"/>
                        <a:gd name="connsiteY8" fmla="*/ 137758 h 804382"/>
                        <a:gd name="connsiteX0" fmla="*/ 255775 w 1712705"/>
                        <a:gd name="connsiteY0" fmla="*/ 137758 h 804042"/>
                        <a:gd name="connsiteX1" fmla="*/ 391229 w 1712705"/>
                        <a:gd name="connsiteY1" fmla="*/ 14916 h 804042"/>
                        <a:gd name="connsiteX2" fmla="*/ 1599891 w 1712705"/>
                        <a:gd name="connsiteY2" fmla="*/ 0 h 804042"/>
                        <a:gd name="connsiteX3" fmla="*/ 1712705 w 1712705"/>
                        <a:gd name="connsiteY3" fmla="*/ 158642 h 804042"/>
                        <a:gd name="connsiteX4" fmla="*/ 1486257 w 1712705"/>
                        <a:gd name="connsiteY4" fmla="*/ 706745 h 804042"/>
                        <a:gd name="connsiteX5" fmla="*/ 1297687 w 1712705"/>
                        <a:gd name="connsiteY5" fmla="*/ 803762 h 804042"/>
                        <a:gd name="connsiteX6" fmla="*/ 137144 w 1712705"/>
                        <a:gd name="connsiteY6" fmla="*/ 767348 h 804042"/>
                        <a:gd name="connsiteX7" fmla="*/ 0 w 1712705"/>
                        <a:gd name="connsiteY7" fmla="*/ 655162 h 804042"/>
                        <a:gd name="connsiteX8" fmla="*/ 255775 w 1712705"/>
                        <a:gd name="connsiteY8" fmla="*/ 137758 h 804042"/>
                        <a:gd name="connsiteX0" fmla="*/ 255775 w 1715338"/>
                        <a:gd name="connsiteY0" fmla="*/ 137758 h 804042"/>
                        <a:gd name="connsiteX1" fmla="*/ 391229 w 1715338"/>
                        <a:gd name="connsiteY1" fmla="*/ 14916 h 804042"/>
                        <a:gd name="connsiteX2" fmla="*/ 1599891 w 1715338"/>
                        <a:gd name="connsiteY2" fmla="*/ 0 h 804042"/>
                        <a:gd name="connsiteX3" fmla="*/ 1712705 w 1715338"/>
                        <a:gd name="connsiteY3" fmla="*/ 158642 h 804042"/>
                        <a:gd name="connsiteX4" fmla="*/ 1486257 w 1715338"/>
                        <a:gd name="connsiteY4" fmla="*/ 706745 h 804042"/>
                        <a:gd name="connsiteX5" fmla="*/ 1297687 w 1715338"/>
                        <a:gd name="connsiteY5" fmla="*/ 803762 h 804042"/>
                        <a:gd name="connsiteX6" fmla="*/ 137144 w 1715338"/>
                        <a:gd name="connsiteY6" fmla="*/ 767348 h 804042"/>
                        <a:gd name="connsiteX7" fmla="*/ 0 w 1715338"/>
                        <a:gd name="connsiteY7" fmla="*/ 655162 h 804042"/>
                        <a:gd name="connsiteX8" fmla="*/ 255775 w 1715338"/>
                        <a:gd name="connsiteY8" fmla="*/ 137758 h 804042"/>
                        <a:gd name="connsiteX0" fmla="*/ 255775 w 1725419"/>
                        <a:gd name="connsiteY0" fmla="*/ 137758 h 804195"/>
                        <a:gd name="connsiteX1" fmla="*/ 391229 w 1725419"/>
                        <a:gd name="connsiteY1" fmla="*/ 14916 h 804195"/>
                        <a:gd name="connsiteX2" fmla="*/ 1599891 w 1725419"/>
                        <a:gd name="connsiteY2" fmla="*/ 0 h 804195"/>
                        <a:gd name="connsiteX3" fmla="*/ 1723091 w 1725419"/>
                        <a:gd name="connsiteY3" fmla="*/ 146505 h 804195"/>
                        <a:gd name="connsiteX4" fmla="*/ 1486257 w 1725419"/>
                        <a:gd name="connsiteY4" fmla="*/ 706745 h 804195"/>
                        <a:gd name="connsiteX5" fmla="*/ 1297687 w 1725419"/>
                        <a:gd name="connsiteY5" fmla="*/ 803762 h 804195"/>
                        <a:gd name="connsiteX6" fmla="*/ 137144 w 1725419"/>
                        <a:gd name="connsiteY6" fmla="*/ 767348 h 804195"/>
                        <a:gd name="connsiteX7" fmla="*/ 0 w 1725419"/>
                        <a:gd name="connsiteY7" fmla="*/ 655162 h 804195"/>
                        <a:gd name="connsiteX8" fmla="*/ 255775 w 1725419"/>
                        <a:gd name="connsiteY8" fmla="*/ 137758 h 804195"/>
                        <a:gd name="connsiteX0" fmla="*/ 255775 w 1725419"/>
                        <a:gd name="connsiteY0" fmla="*/ 137758 h 804195"/>
                        <a:gd name="connsiteX1" fmla="*/ 391229 w 1725419"/>
                        <a:gd name="connsiteY1" fmla="*/ 14916 h 804195"/>
                        <a:gd name="connsiteX2" fmla="*/ 1599891 w 1725419"/>
                        <a:gd name="connsiteY2" fmla="*/ 0 h 804195"/>
                        <a:gd name="connsiteX3" fmla="*/ 1723091 w 1725419"/>
                        <a:gd name="connsiteY3" fmla="*/ 146505 h 804195"/>
                        <a:gd name="connsiteX4" fmla="*/ 1486257 w 1725419"/>
                        <a:gd name="connsiteY4" fmla="*/ 706745 h 804195"/>
                        <a:gd name="connsiteX5" fmla="*/ 1297687 w 1725419"/>
                        <a:gd name="connsiteY5" fmla="*/ 803762 h 804195"/>
                        <a:gd name="connsiteX6" fmla="*/ 137144 w 1725419"/>
                        <a:gd name="connsiteY6" fmla="*/ 767348 h 804195"/>
                        <a:gd name="connsiteX7" fmla="*/ 0 w 1725419"/>
                        <a:gd name="connsiteY7" fmla="*/ 655162 h 804195"/>
                        <a:gd name="connsiteX8" fmla="*/ 255775 w 1725419"/>
                        <a:gd name="connsiteY8" fmla="*/ 137758 h 804195"/>
                        <a:gd name="connsiteX0" fmla="*/ 255775 w 1726224"/>
                        <a:gd name="connsiteY0" fmla="*/ 137758 h 804195"/>
                        <a:gd name="connsiteX1" fmla="*/ 391229 w 1726224"/>
                        <a:gd name="connsiteY1" fmla="*/ 14916 h 804195"/>
                        <a:gd name="connsiteX2" fmla="*/ 1599891 w 1726224"/>
                        <a:gd name="connsiteY2" fmla="*/ 0 h 804195"/>
                        <a:gd name="connsiteX3" fmla="*/ 1723091 w 1726224"/>
                        <a:gd name="connsiteY3" fmla="*/ 146505 h 804195"/>
                        <a:gd name="connsiteX4" fmla="*/ 1486257 w 1726224"/>
                        <a:gd name="connsiteY4" fmla="*/ 706745 h 804195"/>
                        <a:gd name="connsiteX5" fmla="*/ 1297687 w 1726224"/>
                        <a:gd name="connsiteY5" fmla="*/ 803762 h 804195"/>
                        <a:gd name="connsiteX6" fmla="*/ 137144 w 1726224"/>
                        <a:gd name="connsiteY6" fmla="*/ 767348 h 804195"/>
                        <a:gd name="connsiteX7" fmla="*/ 0 w 1726224"/>
                        <a:gd name="connsiteY7" fmla="*/ 655162 h 804195"/>
                        <a:gd name="connsiteX8" fmla="*/ 255775 w 1726224"/>
                        <a:gd name="connsiteY8" fmla="*/ 137758 h 804195"/>
                        <a:gd name="connsiteX0" fmla="*/ 255775 w 1727086"/>
                        <a:gd name="connsiteY0" fmla="*/ 137776 h 804213"/>
                        <a:gd name="connsiteX1" fmla="*/ 391229 w 1727086"/>
                        <a:gd name="connsiteY1" fmla="*/ 14934 h 804213"/>
                        <a:gd name="connsiteX2" fmla="*/ 1599891 w 1727086"/>
                        <a:gd name="connsiteY2" fmla="*/ 18 h 804213"/>
                        <a:gd name="connsiteX3" fmla="*/ 1723091 w 1727086"/>
                        <a:gd name="connsiteY3" fmla="*/ 146523 h 804213"/>
                        <a:gd name="connsiteX4" fmla="*/ 1486257 w 1727086"/>
                        <a:gd name="connsiteY4" fmla="*/ 706763 h 804213"/>
                        <a:gd name="connsiteX5" fmla="*/ 1297687 w 1727086"/>
                        <a:gd name="connsiteY5" fmla="*/ 803780 h 804213"/>
                        <a:gd name="connsiteX6" fmla="*/ 137144 w 1727086"/>
                        <a:gd name="connsiteY6" fmla="*/ 767366 h 804213"/>
                        <a:gd name="connsiteX7" fmla="*/ 0 w 1727086"/>
                        <a:gd name="connsiteY7" fmla="*/ 655180 h 804213"/>
                        <a:gd name="connsiteX8" fmla="*/ 255775 w 1727086"/>
                        <a:gd name="connsiteY8" fmla="*/ 137776 h 804213"/>
                        <a:gd name="connsiteX0" fmla="*/ 255775 w 1727086"/>
                        <a:gd name="connsiteY0" fmla="*/ 137776 h 804213"/>
                        <a:gd name="connsiteX1" fmla="*/ 391229 w 1727086"/>
                        <a:gd name="connsiteY1" fmla="*/ 14934 h 804213"/>
                        <a:gd name="connsiteX2" fmla="*/ 1599891 w 1727086"/>
                        <a:gd name="connsiteY2" fmla="*/ 18 h 804213"/>
                        <a:gd name="connsiteX3" fmla="*/ 1723091 w 1727086"/>
                        <a:gd name="connsiteY3" fmla="*/ 146523 h 804213"/>
                        <a:gd name="connsiteX4" fmla="*/ 1486257 w 1727086"/>
                        <a:gd name="connsiteY4" fmla="*/ 706763 h 804213"/>
                        <a:gd name="connsiteX5" fmla="*/ 1297687 w 1727086"/>
                        <a:gd name="connsiteY5" fmla="*/ 803780 h 804213"/>
                        <a:gd name="connsiteX6" fmla="*/ 81472 w 1727086"/>
                        <a:gd name="connsiteY6" fmla="*/ 770188 h 804213"/>
                        <a:gd name="connsiteX7" fmla="*/ 0 w 1727086"/>
                        <a:gd name="connsiteY7" fmla="*/ 655180 h 804213"/>
                        <a:gd name="connsiteX8" fmla="*/ 255775 w 1727086"/>
                        <a:gd name="connsiteY8" fmla="*/ 137776 h 804213"/>
                        <a:gd name="connsiteX0" fmla="*/ 255775 w 1727086"/>
                        <a:gd name="connsiteY0" fmla="*/ 137776 h 804213"/>
                        <a:gd name="connsiteX1" fmla="*/ 391229 w 1727086"/>
                        <a:gd name="connsiteY1" fmla="*/ 14934 h 804213"/>
                        <a:gd name="connsiteX2" fmla="*/ 1599891 w 1727086"/>
                        <a:gd name="connsiteY2" fmla="*/ 18 h 804213"/>
                        <a:gd name="connsiteX3" fmla="*/ 1723091 w 1727086"/>
                        <a:gd name="connsiteY3" fmla="*/ 146523 h 804213"/>
                        <a:gd name="connsiteX4" fmla="*/ 1486257 w 1727086"/>
                        <a:gd name="connsiteY4" fmla="*/ 706763 h 804213"/>
                        <a:gd name="connsiteX5" fmla="*/ 1297687 w 1727086"/>
                        <a:gd name="connsiteY5" fmla="*/ 803780 h 804213"/>
                        <a:gd name="connsiteX6" fmla="*/ 81472 w 1727086"/>
                        <a:gd name="connsiteY6" fmla="*/ 770188 h 804213"/>
                        <a:gd name="connsiteX7" fmla="*/ 0 w 1727086"/>
                        <a:gd name="connsiteY7" fmla="*/ 655180 h 804213"/>
                        <a:gd name="connsiteX8" fmla="*/ 255775 w 1727086"/>
                        <a:gd name="connsiteY8" fmla="*/ 137776 h 804213"/>
                        <a:gd name="connsiteX0" fmla="*/ 302415 w 1773726"/>
                        <a:gd name="connsiteY0" fmla="*/ 137776 h 804213"/>
                        <a:gd name="connsiteX1" fmla="*/ 437869 w 1773726"/>
                        <a:gd name="connsiteY1" fmla="*/ 14934 h 804213"/>
                        <a:gd name="connsiteX2" fmla="*/ 1646531 w 1773726"/>
                        <a:gd name="connsiteY2" fmla="*/ 18 h 804213"/>
                        <a:gd name="connsiteX3" fmla="*/ 1769731 w 1773726"/>
                        <a:gd name="connsiteY3" fmla="*/ 146523 h 804213"/>
                        <a:gd name="connsiteX4" fmla="*/ 1532897 w 1773726"/>
                        <a:gd name="connsiteY4" fmla="*/ 706763 h 804213"/>
                        <a:gd name="connsiteX5" fmla="*/ 1344327 w 1773726"/>
                        <a:gd name="connsiteY5" fmla="*/ 803780 h 804213"/>
                        <a:gd name="connsiteX6" fmla="*/ 128112 w 1773726"/>
                        <a:gd name="connsiteY6" fmla="*/ 770188 h 804213"/>
                        <a:gd name="connsiteX7" fmla="*/ 36355 w 1773726"/>
                        <a:gd name="connsiteY7" fmla="*/ 649183 h 804213"/>
                        <a:gd name="connsiteX8" fmla="*/ 302415 w 1773726"/>
                        <a:gd name="connsiteY8" fmla="*/ 137776 h 804213"/>
                        <a:gd name="connsiteX0" fmla="*/ 302415 w 1773726"/>
                        <a:gd name="connsiteY0" fmla="*/ 137776 h 804213"/>
                        <a:gd name="connsiteX1" fmla="*/ 437869 w 1773726"/>
                        <a:gd name="connsiteY1" fmla="*/ 14934 h 804213"/>
                        <a:gd name="connsiteX2" fmla="*/ 1646531 w 1773726"/>
                        <a:gd name="connsiteY2" fmla="*/ 18 h 804213"/>
                        <a:gd name="connsiteX3" fmla="*/ 1769731 w 1773726"/>
                        <a:gd name="connsiteY3" fmla="*/ 146523 h 804213"/>
                        <a:gd name="connsiteX4" fmla="*/ 1532897 w 1773726"/>
                        <a:gd name="connsiteY4" fmla="*/ 706763 h 804213"/>
                        <a:gd name="connsiteX5" fmla="*/ 1344327 w 1773726"/>
                        <a:gd name="connsiteY5" fmla="*/ 803780 h 804213"/>
                        <a:gd name="connsiteX6" fmla="*/ 128112 w 1773726"/>
                        <a:gd name="connsiteY6" fmla="*/ 770188 h 804213"/>
                        <a:gd name="connsiteX7" fmla="*/ 36355 w 1773726"/>
                        <a:gd name="connsiteY7" fmla="*/ 649183 h 804213"/>
                        <a:gd name="connsiteX8" fmla="*/ 302415 w 1773726"/>
                        <a:gd name="connsiteY8" fmla="*/ 137776 h 804213"/>
                        <a:gd name="connsiteX0" fmla="*/ 320660 w 1791971"/>
                        <a:gd name="connsiteY0" fmla="*/ 137776 h 804213"/>
                        <a:gd name="connsiteX1" fmla="*/ 456114 w 1791971"/>
                        <a:gd name="connsiteY1" fmla="*/ 14934 h 804213"/>
                        <a:gd name="connsiteX2" fmla="*/ 1664776 w 1791971"/>
                        <a:gd name="connsiteY2" fmla="*/ 18 h 804213"/>
                        <a:gd name="connsiteX3" fmla="*/ 1787976 w 1791971"/>
                        <a:gd name="connsiteY3" fmla="*/ 146523 h 804213"/>
                        <a:gd name="connsiteX4" fmla="*/ 1551142 w 1791971"/>
                        <a:gd name="connsiteY4" fmla="*/ 706763 h 804213"/>
                        <a:gd name="connsiteX5" fmla="*/ 1362572 w 1791971"/>
                        <a:gd name="connsiteY5" fmla="*/ 803780 h 804213"/>
                        <a:gd name="connsiteX6" fmla="*/ 115743 w 1791971"/>
                        <a:gd name="connsiteY6" fmla="*/ 765018 h 804213"/>
                        <a:gd name="connsiteX7" fmla="*/ 54600 w 1791971"/>
                        <a:gd name="connsiteY7" fmla="*/ 649183 h 804213"/>
                        <a:gd name="connsiteX8" fmla="*/ 320660 w 1791971"/>
                        <a:gd name="connsiteY8" fmla="*/ 137776 h 804213"/>
                        <a:gd name="connsiteX0" fmla="*/ 266412 w 1737723"/>
                        <a:gd name="connsiteY0" fmla="*/ 137776 h 804213"/>
                        <a:gd name="connsiteX1" fmla="*/ 401866 w 1737723"/>
                        <a:gd name="connsiteY1" fmla="*/ 14934 h 804213"/>
                        <a:gd name="connsiteX2" fmla="*/ 1610528 w 1737723"/>
                        <a:gd name="connsiteY2" fmla="*/ 18 h 804213"/>
                        <a:gd name="connsiteX3" fmla="*/ 1733728 w 1737723"/>
                        <a:gd name="connsiteY3" fmla="*/ 146523 h 804213"/>
                        <a:gd name="connsiteX4" fmla="*/ 1496894 w 1737723"/>
                        <a:gd name="connsiteY4" fmla="*/ 706763 h 804213"/>
                        <a:gd name="connsiteX5" fmla="*/ 1308324 w 1737723"/>
                        <a:gd name="connsiteY5" fmla="*/ 803780 h 804213"/>
                        <a:gd name="connsiteX6" fmla="*/ 61495 w 1737723"/>
                        <a:gd name="connsiteY6" fmla="*/ 765018 h 804213"/>
                        <a:gd name="connsiteX7" fmla="*/ 352 w 1737723"/>
                        <a:gd name="connsiteY7" fmla="*/ 649183 h 804213"/>
                        <a:gd name="connsiteX8" fmla="*/ 266412 w 1737723"/>
                        <a:gd name="connsiteY8" fmla="*/ 137776 h 804213"/>
                        <a:gd name="connsiteX0" fmla="*/ 266505 w 1737816"/>
                        <a:gd name="connsiteY0" fmla="*/ 137776 h 804213"/>
                        <a:gd name="connsiteX1" fmla="*/ 401959 w 1737816"/>
                        <a:gd name="connsiteY1" fmla="*/ 14934 h 804213"/>
                        <a:gd name="connsiteX2" fmla="*/ 1610621 w 1737816"/>
                        <a:gd name="connsiteY2" fmla="*/ 18 h 804213"/>
                        <a:gd name="connsiteX3" fmla="*/ 1733821 w 1737816"/>
                        <a:gd name="connsiteY3" fmla="*/ 146523 h 804213"/>
                        <a:gd name="connsiteX4" fmla="*/ 1496987 w 1737816"/>
                        <a:gd name="connsiteY4" fmla="*/ 706763 h 804213"/>
                        <a:gd name="connsiteX5" fmla="*/ 1308417 w 1737816"/>
                        <a:gd name="connsiteY5" fmla="*/ 803780 h 804213"/>
                        <a:gd name="connsiteX6" fmla="*/ 61588 w 1737816"/>
                        <a:gd name="connsiteY6" fmla="*/ 765018 h 804213"/>
                        <a:gd name="connsiteX7" fmla="*/ 445 w 1737816"/>
                        <a:gd name="connsiteY7" fmla="*/ 649183 h 804213"/>
                        <a:gd name="connsiteX8" fmla="*/ 266505 w 1737816"/>
                        <a:gd name="connsiteY8" fmla="*/ 137776 h 8042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737816" h="804213">
                          <a:moveTo>
                            <a:pt x="266505" y="137776"/>
                          </a:moveTo>
                          <a:cubicBezTo>
                            <a:pt x="333424" y="32068"/>
                            <a:pt x="335909" y="14934"/>
                            <a:pt x="401959" y="14934"/>
                          </a:cubicBezTo>
                          <a:lnTo>
                            <a:pt x="1610621" y="18"/>
                          </a:lnTo>
                          <a:cubicBezTo>
                            <a:pt x="1717329" y="-1635"/>
                            <a:pt x="1750248" y="107140"/>
                            <a:pt x="1733821" y="146523"/>
                          </a:cubicBezTo>
                          <a:lnTo>
                            <a:pt x="1496987" y="706763"/>
                          </a:lnTo>
                          <a:cubicBezTo>
                            <a:pt x="1426086" y="816306"/>
                            <a:pt x="1374467" y="803780"/>
                            <a:pt x="1308417" y="803780"/>
                          </a:cubicBezTo>
                          <a:lnTo>
                            <a:pt x="61588" y="765018"/>
                          </a:lnTo>
                          <a:cubicBezTo>
                            <a:pt x="-9233" y="757254"/>
                            <a:pt x="445" y="715233"/>
                            <a:pt x="445" y="649183"/>
                          </a:cubicBezTo>
                          <a:lnTo>
                            <a:pt x="266505" y="137776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" name="フリーフォーム: 図形 28">
                      <a:extLst>
                        <a:ext uri="{FF2B5EF4-FFF2-40B4-BE49-F238E27FC236}">
                          <a16:creationId xmlns:a16="http://schemas.microsoft.com/office/drawing/2014/main" id="{EBC9FD5A-1F89-CAD5-E193-28D8ECD8D070}"/>
                        </a:ext>
                      </a:extLst>
                    </p:cNvPr>
                    <p:cNvSpPr/>
                    <p:nvPr/>
                  </p:nvSpPr>
                  <p:spPr>
                    <a:xfrm rot="20149398">
                      <a:off x="3925080" y="3471614"/>
                      <a:ext cx="2009291" cy="1492972"/>
                    </a:xfrm>
                    <a:custGeom>
                      <a:avLst/>
                      <a:gdLst>
                        <a:gd name="connsiteX0" fmla="*/ 1377317 w 2026325"/>
                        <a:gd name="connsiteY0" fmla="*/ 20828 h 1548767"/>
                        <a:gd name="connsiteX1" fmla="*/ 2026325 w 2026325"/>
                        <a:gd name="connsiteY1" fmla="*/ 896787 h 1548767"/>
                        <a:gd name="connsiteX2" fmla="*/ 2005448 w 2026325"/>
                        <a:gd name="connsiteY2" fmla="*/ 950962 h 1548767"/>
                        <a:gd name="connsiteX3" fmla="*/ 993914 w 2026325"/>
                        <a:gd name="connsiteY3" fmla="*/ 1546736 h 1548767"/>
                        <a:gd name="connsiteX4" fmla="*/ 713 w 2026325"/>
                        <a:gd name="connsiteY4" fmla="*/ 829979 h 1548767"/>
                        <a:gd name="connsiteX5" fmla="*/ 9922 w 2026325"/>
                        <a:gd name="connsiteY5" fmla="*/ 750723 h 1548767"/>
                        <a:gd name="connsiteX6" fmla="*/ 22495 w 2026325"/>
                        <a:gd name="connsiteY6" fmla="*/ 700472 h 1548767"/>
                        <a:gd name="connsiteX7" fmla="*/ 6362 w 2026325"/>
                        <a:gd name="connsiteY7" fmla="*/ 604177 h 1548767"/>
                        <a:gd name="connsiteX8" fmla="*/ 760025 w 2026325"/>
                        <a:gd name="connsiteY8" fmla="*/ 47770 h 1548767"/>
                        <a:gd name="connsiteX9" fmla="*/ 804245 w 2026325"/>
                        <a:gd name="connsiteY9" fmla="*/ 45087 h 1548767"/>
                        <a:gd name="connsiteX10" fmla="*/ 861312 w 2026325"/>
                        <a:gd name="connsiteY10" fmla="*/ 28928 h 1548767"/>
                        <a:gd name="connsiteX11" fmla="*/ 1069906 w 2026325"/>
                        <a:gd name="connsiteY11" fmla="*/ 2031 h 1548767"/>
                        <a:gd name="connsiteX12" fmla="*/ 1374844 w 2026325"/>
                        <a:gd name="connsiteY12" fmla="*/ 20223 h 15487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026325" h="1548767">
                          <a:moveTo>
                            <a:pt x="1377317" y="20828"/>
                          </a:moveTo>
                          <a:lnTo>
                            <a:pt x="2026325" y="896787"/>
                          </a:lnTo>
                          <a:lnTo>
                            <a:pt x="2005448" y="950962"/>
                          </a:lnTo>
                          <a:cubicBezTo>
                            <a:pt x="1859419" y="1272403"/>
                            <a:pt x="1456645" y="1521789"/>
                            <a:pt x="993914" y="1546736"/>
                          </a:cubicBezTo>
                          <a:cubicBezTo>
                            <a:pt x="424399" y="1577440"/>
                            <a:pt x="-20271" y="1256537"/>
                            <a:pt x="713" y="829979"/>
                          </a:cubicBezTo>
                          <a:cubicBezTo>
                            <a:pt x="2024" y="803319"/>
                            <a:pt x="5124" y="776878"/>
                            <a:pt x="9922" y="750723"/>
                          </a:cubicBezTo>
                          <a:lnTo>
                            <a:pt x="22495" y="700472"/>
                          </a:lnTo>
                          <a:lnTo>
                            <a:pt x="6362" y="604177"/>
                          </a:lnTo>
                          <a:cubicBezTo>
                            <a:pt x="6362" y="329718"/>
                            <a:pt x="329910" y="100729"/>
                            <a:pt x="760025" y="47770"/>
                          </a:cubicBezTo>
                          <a:lnTo>
                            <a:pt x="804245" y="45087"/>
                          </a:lnTo>
                          <a:lnTo>
                            <a:pt x="861312" y="28928"/>
                          </a:lnTo>
                          <a:cubicBezTo>
                            <a:pt x="928946" y="15020"/>
                            <a:pt x="998717" y="5870"/>
                            <a:pt x="1069906" y="2031"/>
                          </a:cubicBezTo>
                          <a:cubicBezTo>
                            <a:pt x="1176690" y="-3726"/>
                            <a:pt x="1279085" y="2878"/>
                            <a:pt x="1374844" y="20223"/>
                          </a:cubicBezTo>
                          <a:close/>
                        </a:path>
                      </a:pathLst>
                    </a:cu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" name="フリーフォーム: 図形 29">
                      <a:extLst>
                        <a:ext uri="{FF2B5EF4-FFF2-40B4-BE49-F238E27FC236}">
                          <a16:creationId xmlns:a16="http://schemas.microsoft.com/office/drawing/2014/main" id="{4D583177-B946-4713-E040-157A600EC131}"/>
                        </a:ext>
                      </a:extLst>
                    </p:cNvPr>
                    <p:cNvSpPr/>
                    <p:nvPr/>
                  </p:nvSpPr>
                  <p:spPr>
                    <a:xfrm rot="20149398">
                      <a:off x="3881440" y="3300204"/>
                      <a:ext cx="1982615" cy="1405642"/>
                    </a:xfrm>
                    <a:custGeom>
                      <a:avLst/>
                      <a:gdLst>
                        <a:gd name="connsiteX0" fmla="*/ 1285618 w 1982615"/>
                        <a:gd name="connsiteY0" fmla="*/ 23071 h 1405642"/>
                        <a:gd name="connsiteX1" fmla="*/ 1982615 w 1982615"/>
                        <a:gd name="connsiteY1" fmla="*/ 963799 h 1405642"/>
                        <a:gd name="connsiteX2" fmla="*/ 1975872 w 1982615"/>
                        <a:gd name="connsiteY2" fmla="*/ 976391 h 1405642"/>
                        <a:gd name="connsiteX3" fmla="*/ 1028342 w 1982615"/>
                        <a:gd name="connsiteY3" fmla="*/ 1405642 h 1405642"/>
                        <a:gd name="connsiteX4" fmla="*/ 0 w 1982615"/>
                        <a:gd name="connsiteY4" fmla="*/ 702821 h 1405642"/>
                        <a:gd name="connsiteX5" fmla="*/ 1028342 w 1982615"/>
                        <a:gd name="connsiteY5" fmla="*/ 0 h 1405642"/>
                        <a:gd name="connsiteX6" fmla="*/ 1235589 w 1982615"/>
                        <a:gd name="connsiteY6" fmla="*/ 14279 h 14056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982615" h="1405642">
                          <a:moveTo>
                            <a:pt x="1285618" y="23071"/>
                          </a:moveTo>
                          <a:lnTo>
                            <a:pt x="1982615" y="963799"/>
                          </a:lnTo>
                          <a:lnTo>
                            <a:pt x="1975872" y="976391"/>
                          </a:lnTo>
                          <a:cubicBezTo>
                            <a:pt x="1819761" y="1228644"/>
                            <a:pt x="1454296" y="1405642"/>
                            <a:pt x="1028342" y="1405642"/>
                          </a:cubicBezTo>
                          <a:cubicBezTo>
                            <a:pt x="460404" y="1405642"/>
                            <a:pt x="0" y="1090978"/>
                            <a:pt x="0" y="702821"/>
                          </a:cubicBezTo>
                          <a:cubicBezTo>
                            <a:pt x="0" y="314664"/>
                            <a:pt x="460404" y="0"/>
                            <a:pt x="1028342" y="0"/>
                          </a:cubicBezTo>
                          <a:cubicBezTo>
                            <a:pt x="1099335" y="0"/>
                            <a:pt x="1168647" y="4917"/>
                            <a:pt x="1235589" y="14279"/>
                          </a:cubicBez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" name="フリーフォーム: 図形 30">
                      <a:extLst>
                        <a:ext uri="{FF2B5EF4-FFF2-40B4-BE49-F238E27FC236}">
                          <a16:creationId xmlns:a16="http://schemas.microsoft.com/office/drawing/2014/main" id="{B9C35212-72D8-A0D2-750D-6486D71002E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526246" y="1945655"/>
                      <a:ext cx="1957052" cy="1575660"/>
                    </a:xfrm>
                    <a:custGeom>
                      <a:avLst/>
                      <a:gdLst>
                        <a:gd name="connsiteX0" fmla="*/ 2939 w 1957052"/>
                        <a:gd name="connsiteY0" fmla="*/ 1038044 h 1575660"/>
                        <a:gd name="connsiteX1" fmla="*/ 5505 w 1957052"/>
                        <a:gd name="connsiteY1" fmla="*/ 1024659 h 1575660"/>
                        <a:gd name="connsiteX2" fmla="*/ 2939 w 1957052"/>
                        <a:gd name="connsiteY2" fmla="*/ 911044 h 1575660"/>
                        <a:gd name="connsiteX3" fmla="*/ 607867 w 1957052"/>
                        <a:gd name="connsiteY3" fmla="*/ 152303 h 1575660"/>
                        <a:gd name="connsiteX4" fmla="*/ 1724626 w 1957052"/>
                        <a:gd name="connsiteY4" fmla="*/ 280042 h 1575660"/>
                        <a:gd name="connsiteX5" fmla="*/ 1744126 w 1957052"/>
                        <a:gd name="connsiteY5" fmla="*/ 342653 h 1575660"/>
                        <a:gd name="connsiteX6" fmla="*/ 1957052 w 1957052"/>
                        <a:gd name="connsiteY6" fmla="*/ 342653 h 1575660"/>
                        <a:gd name="connsiteX7" fmla="*/ 1885646 w 1957052"/>
                        <a:gd name="connsiteY7" fmla="*/ 469653 h 1575660"/>
                        <a:gd name="connsiteX8" fmla="*/ 1957052 w 1957052"/>
                        <a:gd name="connsiteY8" fmla="*/ 469653 h 1575660"/>
                        <a:gd name="connsiteX9" fmla="*/ 1464353 w 1957052"/>
                        <a:gd name="connsiteY9" fmla="*/ 1345952 h 1575660"/>
                        <a:gd name="connsiteX10" fmla="*/ 1286650 w 1957052"/>
                        <a:gd name="connsiteY10" fmla="*/ 1345952 h 1575660"/>
                        <a:gd name="connsiteX11" fmla="*/ 1161422 w 1957052"/>
                        <a:gd name="connsiteY11" fmla="*/ 1423356 h 1575660"/>
                        <a:gd name="connsiteX12" fmla="*/ 44663 w 1957052"/>
                        <a:gd name="connsiteY12" fmla="*/ 1295618 h 1575660"/>
                        <a:gd name="connsiteX13" fmla="*/ 2939 w 1957052"/>
                        <a:gd name="connsiteY13" fmla="*/ 1038044 h 1575660"/>
                        <a:gd name="connsiteX0" fmla="*/ 2939 w 1957052"/>
                        <a:gd name="connsiteY0" fmla="*/ 1038044 h 1575660"/>
                        <a:gd name="connsiteX1" fmla="*/ 5505 w 1957052"/>
                        <a:gd name="connsiteY1" fmla="*/ 1024659 h 1575660"/>
                        <a:gd name="connsiteX2" fmla="*/ 2939 w 1957052"/>
                        <a:gd name="connsiteY2" fmla="*/ 911044 h 1575660"/>
                        <a:gd name="connsiteX3" fmla="*/ 607867 w 1957052"/>
                        <a:gd name="connsiteY3" fmla="*/ 152303 h 1575660"/>
                        <a:gd name="connsiteX4" fmla="*/ 1724626 w 1957052"/>
                        <a:gd name="connsiteY4" fmla="*/ 280042 h 1575660"/>
                        <a:gd name="connsiteX5" fmla="*/ 1744126 w 1957052"/>
                        <a:gd name="connsiteY5" fmla="*/ 342653 h 1575660"/>
                        <a:gd name="connsiteX6" fmla="*/ 1957052 w 1957052"/>
                        <a:gd name="connsiteY6" fmla="*/ 342653 h 1575660"/>
                        <a:gd name="connsiteX7" fmla="*/ 1957052 w 1957052"/>
                        <a:gd name="connsiteY7" fmla="*/ 469653 h 1575660"/>
                        <a:gd name="connsiteX8" fmla="*/ 1464353 w 1957052"/>
                        <a:gd name="connsiteY8" fmla="*/ 1345952 h 1575660"/>
                        <a:gd name="connsiteX9" fmla="*/ 1286650 w 1957052"/>
                        <a:gd name="connsiteY9" fmla="*/ 1345952 h 1575660"/>
                        <a:gd name="connsiteX10" fmla="*/ 1161422 w 1957052"/>
                        <a:gd name="connsiteY10" fmla="*/ 1423356 h 1575660"/>
                        <a:gd name="connsiteX11" fmla="*/ 44663 w 1957052"/>
                        <a:gd name="connsiteY11" fmla="*/ 1295618 h 1575660"/>
                        <a:gd name="connsiteX12" fmla="*/ 2939 w 1957052"/>
                        <a:gd name="connsiteY12" fmla="*/ 1038044 h 1575660"/>
                        <a:gd name="connsiteX0" fmla="*/ 2939 w 1957052"/>
                        <a:gd name="connsiteY0" fmla="*/ 1038044 h 1575660"/>
                        <a:gd name="connsiteX1" fmla="*/ 5505 w 1957052"/>
                        <a:gd name="connsiteY1" fmla="*/ 1024659 h 1575660"/>
                        <a:gd name="connsiteX2" fmla="*/ 2939 w 1957052"/>
                        <a:gd name="connsiteY2" fmla="*/ 911044 h 1575660"/>
                        <a:gd name="connsiteX3" fmla="*/ 607867 w 1957052"/>
                        <a:gd name="connsiteY3" fmla="*/ 152303 h 1575660"/>
                        <a:gd name="connsiteX4" fmla="*/ 1724626 w 1957052"/>
                        <a:gd name="connsiteY4" fmla="*/ 280042 h 1575660"/>
                        <a:gd name="connsiteX5" fmla="*/ 1744126 w 1957052"/>
                        <a:gd name="connsiteY5" fmla="*/ 342653 h 1575660"/>
                        <a:gd name="connsiteX6" fmla="*/ 1906252 w 1957052"/>
                        <a:gd name="connsiteY6" fmla="*/ 342653 h 1575660"/>
                        <a:gd name="connsiteX7" fmla="*/ 1957052 w 1957052"/>
                        <a:gd name="connsiteY7" fmla="*/ 469653 h 1575660"/>
                        <a:gd name="connsiteX8" fmla="*/ 1464353 w 1957052"/>
                        <a:gd name="connsiteY8" fmla="*/ 1345952 h 1575660"/>
                        <a:gd name="connsiteX9" fmla="*/ 1286650 w 1957052"/>
                        <a:gd name="connsiteY9" fmla="*/ 1345952 h 1575660"/>
                        <a:gd name="connsiteX10" fmla="*/ 1161422 w 1957052"/>
                        <a:gd name="connsiteY10" fmla="*/ 1423356 h 1575660"/>
                        <a:gd name="connsiteX11" fmla="*/ 44663 w 1957052"/>
                        <a:gd name="connsiteY11" fmla="*/ 1295618 h 1575660"/>
                        <a:gd name="connsiteX12" fmla="*/ 2939 w 1957052"/>
                        <a:gd name="connsiteY12" fmla="*/ 1038044 h 15756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957052" h="1575660">
                          <a:moveTo>
                            <a:pt x="2939" y="1038044"/>
                          </a:moveTo>
                          <a:lnTo>
                            <a:pt x="5505" y="1024659"/>
                          </a:lnTo>
                          <a:cubicBezTo>
                            <a:pt x="4650" y="986787"/>
                            <a:pt x="3794" y="948916"/>
                            <a:pt x="2939" y="911044"/>
                          </a:cubicBezTo>
                          <a:cubicBezTo>
                            <a:pt x="31116" y="638289"/>
                            <a:pt x="259936" y="336333"/>
                            <a:pt x="607867" y="152303"/>
                          </a:cubicBezTo>
                          <a:cubicBezTo>
                            <a:pt x="1071777" y="-93070"/>
                            <a:pt x="1571766" y="-35880"/>
                            <a:pt x="1724626" y="280042"/>
                          </a:cubicBezTo>
                          <a:lnTo>
                            <a:pt x="1744126" y="342653"/>
                          </a:lnTo>
                          <a:lnTo>
                            <a:pt x="1906252" y="342653"/>
                          </a:lnTo>
                          <a:lnTo>
                            <a:pt x="1957052" y="469653"/>
                          </a:lnTo>
                          <a:lnTo>
                            <a:pt x="1464353" y="1345952"/>
                          </a:lnTo>
                          <a:lnTo>
                            <a:pt x="1286650" y="1345952"/>
                          </a:lnTo>
                          <a:lnTo>
                            <a:pt x="1161422" y="1423356"/>
                          </a:lnTo>
                          <a:cubicBezTo>
                            <a:pt x="697513" y="1668730"/>
                            <a:pt x="197523" y="1611539"/>
                            <a:pt x="44663" y="1295618"/>
                          </a:cubicBezTo>
                          <a:cubicBezTo>
                            <a:pt x="6448" y="1216637"/>
                            <a:pt x="-6453" y="1128963"/>
                            <a:pt x="2939" y="1038044"/>
                          </a:cubicBez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" name="フリーフォーム: 図形 31">
                      <a:extLst>
                        <a:ext uri="{FF2B5EF4-FFF2-40B4-BE49-F238E27FC236}">
                          <a16:creationId xmlns:a16="http://schemas.microsoft.com/office/drawing/2014/main" id="{664D6E8B-A8DC-89E3-A461-A83DA1C1742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74215" y="1997687"/>
                      <a:ext cx="1934115" cy="1448660"/>
                    </a:xfrm>
                    <a:custGeom>
                      <a:avLst/>
                      <a:gdLst>
                        <a:gd name="connsiteX0" fmla="*/ 2939 w 1934115"/>
                        <a:gd name="connsiteY0" fmla="*/ 911044 h 1448660"/>
                        <a:gd name="connsiteX1" fmla="*/ 607867 w 1934115"/>
                        <a:gd name="connsiteY1" fmla="*/ 152303 h 1448660"/>
                        <a:gd name="connsiteX2" fmla="*/ 1724626 w 1934115"/>
                        <a:gd name="connsiteY2" fmla="*/ 280042 h 1448660"/>
                        <a:gd name="connsiteX3" fmla="*/ 1744126 w 1934115"/>
                        <a:gd name="connsiteY3" fmla="*/ 342653 h 1448660"/>
                        <a:gd name="connsiteX4" fmla="*/ 1918517 w 1934115"/>
                        <a:gd name="connsiteY4" fmla="*/ 342653 h 1448660"/>
                        <a:gd name="connsiteX5" fmla="*/ 1934115 w 1934115"/>
                        <a:gd name="connsiteY5" fmla="*/ 383448 h 1448660"/>
                        <a:gd name="connsiteX6" fmla="*/ 1464353 w 1934115"/>
                        <a:gd name="connsiteY6" fmla="*/ 1218952 h 1448660"/>
                        <a:gd name="connsiteX7" fmla="*/ 1286650 w 1934115"/>
                        <a:gd name="connsiteY7" fmla="*/ 1218952 h 1448660"/>
                        <a:gd name="connsiteX8" fmla="*/ 1161422 w 1934115"/>
                        <a:gd name="connsiteY8" fmla="*/ 1296356 h 1448660"/>
                        <a:gd name="connsiteX9" fmla="*/ 44663 w 1934115"/>
                        <a:gd name="connsiteY9" fmla="*/ 1168618 h 1448660"/>
                        <a:gd name="connsiteX10" fmla="*/ 2939 w 1934115"/>
                        <a:gd name="connsiteY10" fmla="*/ 911044 h 14486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934115" h="1448660">
                          <a:moveTo>
                            <a:pt x="2939" y="911044"/>
                          </a:moveTo>
                          <a:cubicBezTo>
                            <a:pt x="31116" y="638289"/>
                            <a:pt x="259936" y="336333"/>
                            <a:pt x="607867" y="152303"/>
                          </a:cubicBezTo>
                          <a:cubicBezTo>
                            <a:pt x="1071777" y="-93070"/>
                            <a:pt x="1571766" y="-35880"/>
                            <a:pt x="1724626" y="280042"/>
                          </a:cubicBezTo>
                          <a:lnTo>
                            <a:pt x="1744126" y="342653"/>
                          </a:lnTo>
                          <a:lnTo>
                            <a:pt x="1918517" y="342653"/>
                          </a:lnTo>
                          <a:lnTo>
                            <a:pt x="1934115" y="383448"/>
                          </a:lnTo>
                          <a:lnTo>
                            <a:pt x="1464353" y="1218952"/>
                          </a:lnTo>
                          <a:lnTo>
                            <a:pt x="1286650" y="1218952"/>
                          </a:lnTo>
                          <a:lnTo>
                            <a:pt x="1161422" y="1296356"/>
                          </a:lnTo>
                          <a:cubicBezTo>
                            <a:pt x="697513" y="1541730"/>
                            <a:pt x="197523" y="1484539"/>
                            <a:pt x="44663" y="1168618"/>
                          </a:cubicBezTo>
                          <a:cubicBezTo>
                            <a:pt x="6448" y="1089637"/>
                            <a:pt x="-6453" y="1001963"/>
                            <a:pt x="2939" y="911044"/>
                          </a:cubicBezTo>
                          <a:close/>
                        </a:path>
                      </a:pathLst>
                    </a:cu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" name="フリーフォーム: 図形 32">
                      <a:extLst>
                        <a:ext uri="{FF2B5EF4-FFF2-40B4-BE49-F238E27FC236}">
                          <a16:creationId xmlns:a16="http://schemas.microsoft.com/office/drawing/2014/main" id="{9BA43BEB-8A2A-E139-05BC-C2C6BCF2F7B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589501" y="2098145"/>
                      <a:ext cx="1717401" cy="1233488"/>
                    </a:xfrm>
                    <a:custGeom>
                      <a:avLst/>
                      <a:gdLst>
                        <a:gd name="connsiteX0" fmla="*/ 2939 w 1934115"/>
                        <a:gd name="connsiteY0" fmla="*/ 911044 h 1448660"/>
                        <a:gd name="connsiteX1" fmla="*/ 607867 w 1934115"/>
                        <a:gd name="connsiteY1" fmla="*/ 152303 h 1448660"/>
                        <a:gd name="connsiteX2" fmla="*/ 1724626 w 1934115"/>
                        <a:gd name="connsiteY2" fmla="*/ 280042 h 1448660"/>
                        <a:gd name="connsiteX3" fmla="*/ 1744126 w 1934115"/>
                        <a:gd name="connsiteY3" fmla="*/ 342653 h 1448660"/>
                        <a:gd name="connsiteX4" fmla="*/ 1918517 w 1934115"/>
                        <a:gd name="connsiteY4" fmla="*/ 342653 h 1448660"/>
                        <a:gd name="connsiteX5" fmla="*/ 1934115 w 1934115"/>
                        <a:gd name="connsiteY5" fmla="*/ 383448 h 1448660"/>
                        <a:gd name="connsiteX6" fmla="*/ 1464353 w 1934115"/>
                        <a:gd name="connsiteY6" fmla="*/ 1218952 h 1448660"/>
                        <a:gd name="connsiteX7" fmla="*/ 1286650 w 1934115"/>
                        <a:gd name="connsiteY7" fmla="*/ 1218952 h 1448660"/>
                        <a:gd name="connsiteX8" fmla="*/ 1161422 w 1934115"/>
                        <a:gd name="connsiteY8" fmla="*/ 1296356 h 1448660"/>
                        <a:gd name="connsiteX9" fmla="*/ 44663 w 1934115"/>
                        <a:gd name="connsiteY9" fmla="*/ 1168618 h 1448660"/>
                        <a:gd name="connsiteX10" fmla="*/ 2939 w 1934115"/>
                        <a:gd name="connsiteY10" fmla="*/ 911044 h 14486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934115" h="1448660">
                          <a:moveTo>
                            <a:pt x="2939" y="911044"/>
                          </a:moveTo>
                          <a:cubicBezTo>
                            <a:pt x="31116" y="638289"/>
                            <a:pt x="259936" y="336333"/>
                            <a:pt x="607867" y="152303"/>
                          </a:cubicBezTo>
                          <a:cubicBezTo>
                            <a:pt x="1071777" y="-93070"/>
                            <a:pt x="1571766" y="-35880"/>
                            <a:pt x="1724626" y="280042"/>
                          </a:cubicBezTo>
                          <a:lnTo>
                            <a:pt x="1744126" y="342653"/>
                          </a:lnTo>
                          <a:lnTo>
                            <a:pt x="1918517" y="342653"/>
                          </a:lnTo>
                          <a:lnTo>
                            <a:pt x="1934115" y="383448"/>
                          </a:lnTo>
                          <a:lnTo>
                            <a:pt x="1464353" y="1218952"/>
                          </a:lnTo>
                          <a:lnTo>
                            <a:pt x="1286650" y="1218952"/>
                          </a:lnTo>
                          <a:lnTo>
                            <a:pt x="1161422" y="1296356"/>
                          </a:lnTo>
                          <a:cubicBezTo>
                            <a:pt x="697513" y="1541730"/>
                            <a:pt x="197523" y="1484539"/>
                            <a:pt x="44663" y="1168618"/>
                          </a:cubicBezTo>
                          <a:cubicBezTo>
                            <a:pt x="6448" y="1089637"/>
                            <a:pt x="-6453" y="1001963"/>
                            <a:pt x="2939" y="911044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34" name="グループ化 33">
                      <a:extLst>
                        <a:ext uri="{FF2B5EF4-FFF2-40B4-BE49-F238E27FC236}">
                          <a16:creationId xmlns:a16="http://schemas.microsoft.com/office/drawing/2014/main" id="{3DF68421-9139-6738-A4BD-EAB5683463D7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4929941" y="3426947"/>
                      <a:ext cx="805448" cy="123588"/>
                      <a:chOff x="6855372" y="5544031"/>
                      <a:chExt cx="908923" cy="166461"/>
                    </a:xfrm>
                    <a:solidFill>
                      <a:schemeClr val="bg1">
                        <a:lumMod val="95000"/>
                      </a:schemeClr>
                    </a:solidFill>
                  </p:grpSpPr>
                  <p:sp>
                    <p:nvSpPr>
                      <p:cNvPr id="36" name="四角形: 上の 2 つの角を丸める 35">
                        <a:extLst>
                          <a:ext uri="{FF2B5EF4-FFF2-40B4-BE49-F238E27FC236}">
                            <a16:creationId xmlns:a16="http://schemas.microsoft.com/office/drawing/2014/main" id="{5BC34BA9-75CA-7049-9269-B2E86BB136BE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6946437" y="5452966"/>
                        <a:ext cx="165977" cy="348108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7" name="四角形: 上の 2 つの角を丸める 36">
                        <a:extLst>
                          <a:ext uri="{FF2B5EF4-FFF2-40B4-BE49-F238E27FC236}">
                            <a16:creationId xmlns:a16="http://schemas.microsoft.com/office/drawing/2014/main" id="{5F7BDE93-A245-776A-3898-33CE39ABD297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7182180" y="5452966"/>
                        <a:ext cx="165977" cy="348108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8" name="四角形: 上の 2 つの角を丸める 37">
                        <a:extLst>
                          <a:ext uri="{FF2B5EF4-FFF2-40B4-BE49-F238E27FC236}">
                            <a16:creationId xmlns:a16="http://schemas.microsoft.com/office/drawing/2014/main" id="{97061EBE-B126-7C45-845E-8F7849FA5CE3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7444122" y="5452966"/>
                        <a:ext cx="165977" cy="348108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9" name="フリーフォーム: 図形 38">
                        <a:extLst>
                          <a:ext uri="{FF2B5EF4-FFF2-40B4-BE49-F238E27FC236}">
                            <a16:creationId xmlns:a16="http://schemas.microsoft.com/office/drawing/2014/main" id="{D66375E1-3279-1AD0-8B0B-F5F3D1B9C09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639295" y="5544514"/>
                        <a:ext cx="125000" cy="165978"/>
                      </a:xfrm>
                      <a:custGeom>
                        <a:avLst/>
                        <a:gdLst>
                          <a:gd name="connsiteX0" fmla="*/ 61913 w 123825"/>
                          <a:gd name="connsiteY0" fmla="*/ 0 h 127628"/>
                          <a:gd name="connsiteX1" fmla="*/ 84556 w 123825"/>
                          <a:gd name="connsiteY1" fmla="*/ 4572 h 127628"/>
                          <a:gd name="connsiteX2" fmla="*/ 123825 w 123825"/>
                          <a:gd name="connsiteY2" fmla="*/ 63814 h 127628"/>
                          <a:gd name="connsiteX3" fmla="*/ 84556 w 123825"/>
                          <a:gd name="connsiteY3" fmla="*/ 123057 h 127628"/>
                          <a:gd name="connsiteX4" fmla="*/ 61913 w 123825"/>
                          <a:gd name="connsiteY4" fmla="*/ 127628 h 127628"/>
                          <a:gd name="connsiteX5" fmla="*/ 39269 w 123825"/>
                          <a:gd name="connsiteY5" fmla="*/ 123057 h 127628"/>
                          <a:gd name="connsiteX6" fmla="*/ 0 w 123825"/>
                          <a:gd name="connsiteY6" fmla="*/ 63814 h 127628"/>
                          <a:gd name="connsiteX7" fmla="*/ 39269 w 123825"/>
                          <a:gd name="connsiteY7" fmla="*/ 4572 h 1276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23825" h="127628">
                            <a:moveTo>
                              <a:pt x="61913" y="0"/>
                            </a:moveTo>
                            <a:lnTo>
                              <a:pt x="84556" y="4572"/>
                            </a:lnTo>
                            <a:cubicBezTo>
                              <a:pt x="107633" y="14332"/>
                              <a:pt x="123825" y="37183"/>
                              <a:pt x="123825" y="63814"/>
                            </a:cubicBezTo>
                            <a:cubicBezTo>
                              <a:pt x="123825" y="90446"/>
                              <a:pt x="107633" y="113296"/>
                              <a:pt x="84556" y="123057"/>
                            </a:cubicBezTo>
                            <a:lnTo>
                              <a:pt x="61913" y="127628"/>
                            </a:lnTo>
                            <a:lnTo>
                              <a:pt x="39269" y="123057"/>
                            </a:lnTo>
                            <a:cubicBezTo>
                              <a:pt x="16192" y="113296"/>
                              <a:pt x="0" y="90446"/>
                              <a:pt x="0" y="63814"/>
                            </a:cubicBezTo>
                            <a:cubicBezTo>
                              <a:pt x="0" y="37183"/>
                              <a:pt x="16192" y="14332"/>
                              <a:pt x="39269" y="4572"/>
                            </a:cubicBezTo>
                            <a:close/>
                          </a:path>
                        </a:pathLst>
                      </a:cu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5" name="楕円 34">
                      <a:extLst>
                        <a:ext uri="{FF2B5EF4-FFF2-40B4-BE49-F238E27FC236}">
                          <a16:creationId xmlns:a16="http://schemas.microsoft.com/office/drawing/2014/main" id="{8AD39A91-896A-E785-1026-BE52F8E92768}"/>
                        </a:ext>
                      </a:extLst>
                    </p:cNvPr>
                    <p:cNvSpPr/>
                    <p:nvPr/>
                  </p:nvSpPr>
                  <p:spPr>
                    <a:xfrm rot="20530604">
                      <a:off x="4037933" y="3580889"/>
                      <a:ext cx="1439302" cy="968342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9FB5E308-4108-B74B-E8CE-68FEAAC8D0B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-4397151" y="2121473"/>
                    <a:ext cx="2761078" cy="2437311"/>
                  </a:xfrm>
                  <a:custGeom>
                    <a:avLst/>
                    <a:gdLst>
                      <a:gd name="connsiteX0" fmla="*/ 2306056 w 2761078"/>
                      <a:gd name="connsiteY0" fmla="*/ 87463 h 2437311"/>
                      <a:gd name="connsiteX1" fmla="*/ 2732787 w 2761078"/>
                      <a:gd name="connsiteY1" fmla="*/ 1037831 h 2437311"/>
                      <a:gd name="connsiteX2" fmla="*/ 2664055 w 2761078"/>
                      <a:gd name="connsiteY2" fmla="*/ 1294341 h 2437311"/>
                      <a:gd name="connsiteX3" fmla="*/ 1981197 w 2761078"/>
                      <a:gd name="connsiteY3" fmla="*/ 1897672 h 2437311"/>
                      <a:gd name="connsiteX4" fmla="*/ 1943423 w 2761078"/>
                      <a:gd name="connsiteY4" fmla="*/ 1899153 h 2437311"/>
                      <a:gd name="connsiteX5" fmla="*/ 1923623 w 2761078"/>
                      <a:gd name="connsiteY5" fmla="*/ 1905300 h 2437311"/>
                      <a:gd name="connsiteX6" fmla="*/ 1875821 w 2761078"/>
                      <a:gd name="connsiteY6" fmla="*/ 1910118 h 2437311"/>
                      <a:gd name="connsiteX7" fmla="*/ 1143341 w 2761078"/>
                      <a:gd name="connsiteY7" fmla="*/ 1910117 h 2437311"/>
                      <a:gd name="connsiteX8" fmla="*/ 907459 w 2761078"/>
                      <a:gd name="connsiteY8" fmla="*/ 2318676 h 2437311"/>
                      <a:gd name="connsiteX9" fmla="*/ 672725 w 2761078"/>
                      <a:gd name="connsiteY9" fmla="*/ 2435515 h 2437311"/>
                      <a:gd name="connsiteX10" fmla="*/ 583449 w 2761078"/>
                      <a:gd name="connsiteY10" fmla="*/ 2405495 h 2437311"/>
                      <a:gd name="connsiteX11" fmla="*/ 512812 w 2761078"/>
                      <a:gd name="connsiteY11" fmla="*/ 2343190 h 2437311"/>
                      <a:gd name="connsiteX12" fmla="*/ 496631 w 2761078"/>
                      <a:gd name="connsiteY12" fmla="*/ 2081484 h 2437311"/>
                      <a:gd name="connsiteX13" fmla="*/ 797326 w 2761078"/>
                      <a:gd name="connsiteY13" fmla="*/ 1560666 h 2437311"/>
                      <a:gd name="connsiteX14" fmla="*/ 898715 w 2761078"/>
                      <a:gd name="connsiteY14" fmla="*/ 1466072 h 2437311"/>
                      <a:gd name="connsiteX15" fmla="*/ 923461 w 2761078"/>
                      <a:gd name="connsiteY15" fmla="*/ 1456832 h 2437311"/>
                      <a:gd name="connsiteX16" fmla="*/ 927990 w 2761078"/>
                      <a:gd name="connsiteY16" fmla="*/ 1454374 h 2437311"/>
                      <a:gd name="connsiteX17" fmla="*/ 940173 w 2761078"/>
                      <a:gd name="connsiteY17" fmla="*/ 1450592 h 2437311"/>
                      <a:gd name="connsiteX18" fmla="*/ 941351 w 2761078"/>
                      <a:gd name="connsiteY18" fmla="*/ 1450152 h 2437311"/>
                      <a:gd name="connsiteX19" fmla="*/ 941658 w 2761078"/>
                      <a:gd name="connsiteY19" fmla="*/ 1450131 h 2437311"/>
                      <a:gd name="connsiteX20" fmla="*/ 972513 w 2761078"/>
                      <a:gd name="connsiteY20" fmla="*/ 1440553 h 2437311"/>
                      <a:gd name="connsiteX21" fmla="*/ 1020316 w 2761078"/>
                      <a:gd name="connsiteY21" fmla="*/ 1435734 h 2437311"/>
                      <a:gd name="connsiteX22" fmla="*/ 1127810 w 2761078"/>
                      <a:gd name="connsiteY22" fmla="*/ 1435734 h 2437311"/>
                      <a:gd name="connsiteX23" fmla="*/ 1112322 w 2761078"/>
                      <a:gd name="connsiteY23" fmla="*/ 1401789 h 2437311"/>
                      <a:gd name="connsiteX24" fmla="*/ 678527 w 2761078"/>
                      <a:gd name="connsiteY24" fmla="*/ 1401788 h 2437311"/>
                      <a:gd name="connsiteX25" fmla="*/ 442644 w 2761078"/>
                      <a:gd name="connsiteY25" fmla="*/ 1810347 h 2437311"/>
                      <a:gd name="connsiteX26" fmla="*/ 162442 w 2761078"/>
                      <a:gd name="connsiteY26" fmla="*/ 1916893 h 2437311"/>
                      <a:gd name="connsiteX27" fmla="*/ 118634 w 2761078"/>
                      <a:gd name="connsiteY27" fmla="*/ 1897166 h 2437311"/>
                      <a:gd name="connsiteX28" fmla="*/ 118635 w 2761078"/>
                      <a:gd name="connsiteY28" fmla="*/ 1897166 h 2437311"/>
                      <a:gd name="connsiteX29" fmla="*/ 118634 w 2761078"/>
                      <a:gd name="connsiteY29" fmla="*/ 1897165 h 2437311"/>
                      <a:gd name="connsiteX30" fmla="*/ 118634 w 2761078"/>
                      <a:gd name="connsiteY30" fmla="*/ 1897166 h 2437311"/>
                      <a:gd name="connsiteX31" fmla="*/ 79646 w 2761078"/>
                      <a:gd name="connsiteY31" fmla="*/ 1869091 h 2437311"/>
                      <a:gd name="connsiteX32" fmla="*/ 31817 w 2761078"/>
                      <a:gd name="connsiteY32" fmla="*/ 1573156 h 2437311"/>
                      <a:gd name="connsiteX33" fmla="*/ 332511 w 2761078"/>
                      <a:gd name="connsiteY33" fmla="*/ 1052337 h 2437311"/>
                      <a:gd name="connsiteX34" fmla="*/ 433901 w 2761078"/>
                      <a:gd name="connsiteY34" fmla="*/ 957742 h 2437311"/>
                      <a:gd name="connsiteX35" fmla="*/ 458646 w 2761078"/>
                      <a:gd name="connsiteY35" fmla="*/ 948503 h 2437311"/>
                      <a:gd name="connsiteX36" fmla="*/ 463175 w 2761078"/>
                      <a:gd name="connsiteY36" fmla="*/ 946045 h 2437311"/>
                      <a:gd name="connsiteX37" fmla="*/ 475359 w 2761078"/>
                      <a:gd name="connsiteY37" fmla="*/ 942263 h 2437311"/>
                      <a:gd name="connsiteX38" fmla="*/ 476535 w 2761078"/>
                      <a:gd name="connsiteY38" fmla="*/ 941824 h 2437311"/>
                      <a:gd name="connsiteX39" fmla="*/ 476843 w 2761078"/>
                      <a:gd name="connsiteY39" fmla="*/ 941802 h 2437311"/>
                      <a:gd name="connsiteX40" fmla="*/ 507698 w 2761078"/>
                      <a:gd name="connsiteY40" fmla="*/ 932224 h 2437311"/>
                      <a:gd name="connsiteX41" fmla="*/ 555501 w 2761078"/>
                      <a:gd name="connsiteY41" fmla="*/ 927405 h 2437311"/>
                      <a:gd name="connsiteX42" fmla="*/ 1060397 w 2761078"/>
                      <a:gd name="connsiteY42" fmla="*/ 927405 h 2437311"/>
                      <a:gd name="connsiteX43" fmla="*/ 1071657 w 2761078"/>
                      <a:gd name="connsiteY43" fmla="*/ 867659 h 2437311"/>
                      <a:gd name="connsiteX44" fmla="*/ 1140388 w 2761078"/>
                      <a:gd name="connsiteY44" fmla="*/ 611150 h 2437311"/>
                      <a:gd name="connsiteX45" fmla="*/ 2149928 w 2761078"/>
                      <a:gd name="connsiteY45" fmla="*/ 28291 h 2437311"/>
                      <a:gd name="connsiteX46" fmla="*/ 2306056 w 2761078"/>
                      <a:gd name="connsiteY46" fmla="*/ 87463 h 2437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2761078" h="2437311">
                        <a:moveTo>
                          <a:pt x="2306056" y="87463"/>
                        </a:moveTo>
                        <a:cubicBezTo>
                          <a:pt x="2648978" y="258921"/>
                          <a:pt x="2835884" y="653068"/>
                          <a:pt x="2732787" y="1037831"/>
                        </a:cubicBezTo>
                        <a:lnTo>
                          <a:pt x="2664055" y="1294341"/>
                        </a:lnTo>
                        <a:cubicBezTo>
                          <a:pt x="2575686" y="1624138"/>
                          <a:pt x="2299352" y="1853373"/>
                          <a:pt x="1981197" y="1897672"/>
                        </a:cubicBezTo>
                        <a:lnTo>
                          <a:pt x="1943423" y="1899153"/>
                        </a:lnTo>
                        <a:lnTo>
                          <a:pt x="1923623" y="1905300"/>
                        </a:lnTo>
                        <a:cubicBezTo>
                          <a:pt x="1908182" y="1908459"/>
                          <a:pt x="1892195" y="1910118"/>
                          <a:pt x="1875821" y="1910118"/>
                        </a:cubicBezTo>
                        <a:lnTo>
                          <a:pt x="1143341" y="1910117"/>
                        </a:lnTo>
                        <a:lnTo>
                          <a:pt x="907459" y="2318676"/>
                        </a:lnTo>
                        <a:cubicBezTo>
                          <a:pt x="858334" y="2403761"/>
                          <a:pt x="764455" y="2446897"/>
                          <a:pt x="672725" y="2435515"/>
                        </a:cubicBezTo>
                        <a:lnTo>
                          <a:pt x="583449" y="2405495"/>
                        </a:lnTo>
                        <a:lnTo>
                          <a:pt x="512812" y="2343190"/>
                        </a:lnTo>
                        <a:cubicBezTo>
                          <a:pt x="457090" y="2269441"/>
                          <a:pt x="447506" y="2166570"/>
                          <a:pt x="496631" y="2081484"/>
                        </a:cubicBezTo>
                        <a:lnTo>
                          <a:pt x="797326" y="1560666"/>
                        </a:lnTo>
                        <a:cubicBezTo>
                          <a:pt x="821887" y="1518124"/>
                          <a:pt x="857638" y="1486069"/>
                          <a:pt x="898715" y="1466072"/>
                        </a:cubicBezTo>
                        <a:lnTo>
                          <a:pt x="923461" y="1456832"/>
                        </a:lnTo>
                        <a:lnTo>
                          <a:pt x="927990" y="1454374"/>
                        </a:lnTo>
                        <a:lnTo>
                          <a:pt x="940173" y="1450592"/>
                        </a:lnTo>
                        <a:lnTo>
                          <a:pt x="941351" y="1450152"/>
                        </a:lnTo>
                        <a:lnTo>
                          <a:pt x="941658" y="1450131"/>
                        </a:lnTo>
                        <a:lnTo>
                          <a:pt x="972513" y="1440553"/>
                        </a:lnTo>
                        <a:cubicBezTo>
                          <a:pt x="987954" y="1437393"/>
                          <a:pt x="1003941" y="1435734"/>
                          <a:pt x="1020316" y="1435734"/>
                        </a:cubicBezTo>
                        <a:lnTo>
                          <a:pt x="1127810" y="1435734"/>
                        </a:lnTo>
                        <a:lnTo>
                          <a:pt x="1112322" y="1401789"/>
                        </a:lnTo>
                        <a:lnTo>
                          <a:pt x="678527" y="1401788"/>
                        </a:lnTo>
                        <a:lnTo>
                          <a:pt x="442644" y="1810347"/>
                        </a:lnTo>
                        <a:cubicBezTo>
                          <a:pt x="385333" y="1909614"/>
                          <a:pt x="267104" y="1951782"/>
                          <a:pt x="162442" y="1916893"/>
                        </a:cubicBezTo>
                        <a:lnTo>
                          <a:pt x="118634" y="1897166"/>
                        </a:lnTo>
                        <a:lnTo>
                          <a:pt x="118635" y="1897166"/>
                        </a:lnTo>
                        <a:lnTo>
                          <a:pt x="118634" y="1897165"/>
                        </a:lnTo>
                        <a:lnTo>
                          <a:pt x="118634" y="1897166"/>
                        </a:lnTo>
                        <a:lnTo>
                          <a:pt x="79646" y="1869091"/>
                        </a:lnTo>
                        <a:cubicBezTo>
                          <a:pt x="-2899" y="1795895"/>
                          <a:pt x="-25495" y="1672422"/>
                          <a:pt x="31817" y="1573156"/>
                        </a:cubicBezTo>
                        <a:lnTo>
                          <a:pt x="332511" y="1052337"/>
                        </a:lnTo>
                        <a:cubicBezTo>
                          <a:pt x="357073" y="1009795"/>
                          <a:pt x="392824" y="977739"/>
                          <a:pt x="433901" y="957742"/>
                        </a:cubicBezTo>
                        <a:lnTo>
                          <a:pt x="458646" y="948503"/>
                        </a:lnTo>
                        <a:lnTo>
                          <a:pt x="463175" y="946045"/>
                        </a:lnTo>
                        <a:lnTo>
                          <a:pt x="475359" y="942263"/>
                        </a:lnTo>
                        <a:lnTo>
                          <a:pt x="476535" y="941824"/>
                        </a:lnTo>
                        <a:lnTo>
                          <a:pt x="476843" y="941802"/>
                        </a:lnTo>
                        <a:lnTo>
                          <a:pt x="507698" y="932224"/>
                        </a:lnTo>
                        <a:cubicBezTo>
                          <a:pt x="523139" y="929064"/>
                          <a:pt x="539126" y="927405"/>
                          <a:pt x="555501" y="927405"/>
                        </a:cubicBezTo>
                        <a:lnTo>
                          <a:pt x="1060397" y="927405"/>
                        </a:lnTo>
                        <a:lnTo>
                          <a:pt x="1071657" y="867659"/>
                        </a:lnTo>
                        <a:lnTo>
                          <a:pt x="1140388" y="611150"/>
                        </a:lnTo>
                        <a:cubicBezTo>
                          <a:pt x="1258213" y="171420"/>
                          <a:pt x="1710199" y="-89534"/>
                          <a:pt x="2149928" y="28291"/>
                        </a:cubicBezTo>
                        <a:cubicBezTo>
                          <a:pt x="2204894" y="43019"/>
                          <a:pt x="2257067" y="62968"/>
                          <a:pt x="2306056" y="87463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A5F6E4D5-2E7B-02A0-EE29-0C59A4F75643}"/>
                      </a:ext>
                    </a:extLst>
                  </p:cNvPr>
                  <p:cNvSpPr/>
                  <p:nvPr/>
                </p:nvSpPr>
                <p:spPr>
                  <a:xfrm rot="1497061" flipH="1">
                    <a:off x="-3958731" y="2303934"/>
                    <a:ext cx="955706" cy="1349151"/>
                  </a:xfrm>
                  <a:custGeom>
                    <a:avLst/>
                    <a:gdLst>
                      <a:gd name="connsiteX0" fmla="*/ 865656 w 1064465"/>
                      <a:gd name="connsiteY0" fmla="*/ 0 h 1502681"/>
                      <a:gd name="connsiteX1" fmla="*/ 973332 w 1064465"/>
                      <a:gd name="connsiteY1" fmla="*/ 972964 h 1502681"/>
                      <a:gd name="connsiteX2" fmla="*/ 277230 w 1064465"/>
                      <a:gd name="connsiteY2" fmla="*/ 1486966 h 1502681"/>
                      <a:gd name="connsiteX3" fmla="*/ 192970 w 1064465"/>
                      <a:gd name="connsiteY3" fmla="*/ 1493541 h 1502681"/>
                      <a:gd name="connsiteX4" fmla="*/ 154082 w 1064465"/>
                      <a:gd name="connsiteY4" fmla="*/ 1502681 h 1502681"/>
                      <a:gd name="connsiteX5" fmla="*/ 0 w 1064465"/>
                      <a:gd name="connsiteY5" fmla="*/ 1323305 h 1502681"/>
                      <a:gd name="connsiteX6" fmla="*/ 94106 w 1064465"/>
                      <a:gd name="connsiteY6" fmla="*/ 1158025 h 1502681"/>
                      <a:gd name="connsiteX7" fmla="*/ 144108 w 1064465"/>
                      <a:gd name="connsiteY7" fmla="*/ 1146273 h 1502681"/>
                      <a:gd name="connsiteX8" fmla="*/ 144104 w 1064465"/>
                      <a:gd name="connsiteY8" fmla="*/ 1145752 h 1502681"/>
                      <a:gd name="connsiteX9" fmla="*/ 147432 w 1064465"/>
                      <a:gd name="connsiteY9" fmla="*/ 1145492 h 1502681"/>
                      <a:gd name="connsiteX10" fmla="*/ 154082 w 1064465"/>
                      <a:gd name="connsiteY10" fmla="*/ 1143929 h 1502681"/>
                      <a:gd name="connsiteX11" fmla="*/ 157417 w 1064465"/>
                      <a:gd name="connsiteY11" fmla="*/ 1144713 h 1502681"/>
                      <a:gd name="connsiteX12" fmla="*/ 225072 w 1064465"/>
                      <a:gd name="connsiteY12" fmla="*/ 1139434 h 1502681"/>
                      <a:gd name="connsiteX13" fmla="*/ 656558 w 1064465"/>
                      <a:gd name="connsiteY13" fmla="*/ 820825 h 1502681"/>
                      <a:gd name="connsiteX14" fmla="*/ 589813 w 1064465"/>
                      <a:gd name="connsiteY14" fmla="*/ 217724 h 1502681"/>
                      <a:gd name="connsiteX0" fmla="*/ 865656 w 1064465"/>
                      <a:gd name="connsiteY0" fmla="*/ 197405 h 1700086"/>
                      <a:gd name="connsiteX1" fmla="*/ 973332 w 1064465"/>
                      <a:gd name="connsiteY1" fmla="*/ 1170369 h 1700086"/>
                      <a:gd name="connsiteX2" fmla="*/ 277230 w 1064465"/>
                      <a:gd name="connsiteY2" fmla="*/ 1684371 h 1700086"/>
                      <a:gd name="connsiteX3" fmla="*/ 192970 w 1064465"/>
                      <a:gd name="connsiteY3" fmla="*/ 1690946 h 1700086"/>
                      <a:gd name="connsiteX4" fmla="*/ 154082 w 1064465"/>
                      <a:gd name="connsiteY4" fmla="*/ 1700086 h 1700086"/>
                      <a:gd name="connsiteX5" fmla="*/ 0 w 1064465"/>
                      <a:gd name="connsiteY5" fmla="*/ 1520710 h 1700086"/>
                      <a:gd name="connsiteX6" fmla="*/ 94106 w 1064465"/>
                      <a:gd name="connsiteY6" fmla="*/ 1355430 h 1700086"/>
                      <a:gd name="connsiteX7" fmla="*/ 144108 w 1064465"/>
                      <a:gd name="connsiteY7" fmla="*/ 1343678 h 1700086"/>
                      <a:gd name="connsiteX8" fmla="*/ 144104 w 1064465"/>
                      <a:gd name="connsiteY8" fmla="*/ 1343157 h 1700086"/>
                      <a:gd name="connsiteX9" fmla="*/ 147432 w 1064465"/>
                      <a:gd name="connsiteY9" fmla="*/ 1342897 h 1700086"/>
                      <a:gd name="connsiteX10" fmla="*/ 154082 w 1064465"/>
                      <a:gd name="connsiteY10" fmla="*/ 1341334 h 1700086"/>
                      <a:gd name="connsiteX11" fmla="*/ 157417 w 1064465"/>
                      <a:gd name="connsiteY11" fmla="*/ 1342118 h 1700086"/>
                      <a:gd name="connsiteX12" fmla="*/ 225072 w 1064465"/>
                      <a:gd name="connsiteY12" fmla="*/ 1336839 h 1700086"/>
                      <a:gd name="connsiteX13" fmla="*/ 656558 w 1064465"/>
                      <a:gd name="connsiteY13" fmla="*/ 1018230 h 1700086"/>
                      <a:gd name="connsiteX14" fmla="*/ 589813 w 1064465"/>
                      <a:gd name="connsiteY14" fmla="*/ 415129 h 1700086"/>
                      <a:gd name="connsiteX15" fmla="*/ 573528 w 1064465"/>
                      <a:gd name="connsiteY15" fmla="*/ 3315 h 1700086"/>
                      <a:gd name="connsiteX16" fmla="*/ 865656 w 1064465"/>
                      <a:gd name="connsiteY16" fmla="*/ 197405 h 1700086"/>
                      <a:gd name="connsiteX0" fmla="*/ 573528 w 1064465"/>
                      <a:gd name="connsiteY0" fmla="*/ 3315 h 1700086"/>
                      <a:gd name="connsiteX1" fmla="*/ 865656 w 1064465"/>
                      <a:gd name="connsiteY1" fmla="*/ 197405 h 1700086"/>
                      <a:gd name="connsiteX2" fmla="*/ 973332 w 1064465"/>
                      <a:gd name="connsiteY2" fmla="*/ 1170369 h 1700086"/>
                      <a:gd name="connsiteX3" fmla="*/ 277230 w 1064465"/>
                      <a:gd name="connsiteY3" fmla="*/ 1684371 h 1700086"/>
                      <a:gd name="connsiteX4" fmla="*/ 192970 w 1064465"/>
                      <a:gd name="connsiteY4" fmla="*/ 1690946 h 1700086"/>
                      <a:gd name="connsiteX5" fmla="*/ 154082 w 1064465"/>
                      <a:gd name="connsiteY5" fmla="*/ 1700086 h 1700086"/>
                      <a:gd name="connsiteX6" fmla="*/ 0 w 1064465"/>
                      <a:gd name="connsiteY6" fmla="*/ 1520710 h 1700086"/>
                      <a:gd name="connsiteX7" fmla="*/ 94106 w 1064465"/>
                      <a:gd name="connsiteY7" fmla="*/ 1355430 h 1700086"/>
                      <a:gd name="connsiteX8" fmla="*/ 144108 w 1064465"/>
                      <a:gd name="connsiteY8" fmla="*/ 1343678 h 1700086"/>
                      <a:gd name="connsiteX9" fmla="*/ 144104 w 1064465"/>
                      <a:gd name="connsiteY9" fmla="*/ 1343157 h 1700086"/>
                      <a:gd name="connsiteX10" fmla="*/ 147432 w 1064465"/>
                      <a:gd name="connsiteY10" fmla="*/ 1342897 h 1700086"/>
                      <a:gd name="connsiteX11" fmla="*/ 154082 w 1064465"/>
                      <a:gd name="connsiteY11" fmla="*/ 1341334 h 1700086"/>
                      <a:gd name="connsiteX12" fmla="*/ 157417 w 1064465"/>
                      <a:gd name="connsiteY12" fmla="*/ 1342118 h 1700086"/>
                      <a:gd name="connsiteX13" fmla="*/ 225072 w 1064465"/>
                      <a:gd name="connsiteY13" fmla="*/ 1336839 h 1700086"/>
                      <a:gd name="connsiteX14" fmla="*/ 656558 w 1064465"/>
                      <a:gd name="connsiteY14" fmla="*/ 1018230 h 1700086"/>
                      <a:gd name="connsiteX15" fmla="*/ 589813 w 1064465"/>
                      <a:gd name="connsiteY15" fmla="*/ 415129 h 1700086"/>
                      <a:gd name="connsiteX16" fmla="*/ 664968 w 1064465"/>
                      <a:gd name="connsiteY16" fmla="*/ 94755 h 1700086"/>
                      <a:gd name="connsiteX0" fmla="*/ 573528 w 1064465"/>
                      <a:gd name="connsiteY0" fmla="*/ 3315 h 1700086"/>
                      <a:gd name="connsiteX1" fmla="*/ 865656 w 1064465"/>
                      <a:gd name="connsiteY1" fmla="*/ 197405 h 1700086"/>
                      <a:gd name="connsiteX2" fmla="*/ 973332 w 1064465"/>
                      <a:gd name="connsiteY2" fmla="*/ 1170369 h 1700086"/>
                      <a:gd name="connsiteX3" fmla="*/ 277230 w 1064465"/>
                      <a:gd name="connsiteY3" fmla="*/ 1684371 h 1700086"/>
                      <a:gd name="connsiteX4" fmla="*/ 192970 w 1064465"/>
                      <a:gd name="connsiteY4" fmla="*/ 1690946 h 1700086"/>
                      <a:gd name="connsiteX5" fmla="*/ 154082 w 1064465"/>
                      <a:gd name="connsiteY5" fmla="*/ 1700086 h 1700086"/>
                      <a:gd name="connsiteX6" fmla="*/ 0 w 1064465"/>
                      <a:gd name="connsiteY6" fmla="*/ 1520710 h 1700086"/>
                      <a:gd name="connsiteX7" fmla="*/ 94106 w 1064465"/>
                      <a:gd name="connsiteY7" fmla="*/ 1355430 h 1700086"/>
                      <a:gd name="connsiteX8" fmla="*/ 144108 w 1064465"/>
                      <a:gd name="connsiteY8" fmla="*/ 1343678 h 1700086"/>
                      <a:gd name="connsiteX9" fmla="*/ 144104 w 1064465"/>
                      <a:gd name="connsiteY9" fmla="*/ 1343157 h 1700086"/>
                      <a:gd name="connsiteX10" fmla="*/ 147432 w 1064465"/>
                      <a:gd name="connsiteY10" fmla="*/ 1342897 h 1700086"/>
                      <a:gd name="connsiteX11" fmla="*/ 154082 w 1064465"/>
                      <a:gd name="connsiteY11" fmla="*/ 1341334 h 1700086"/>
                      <a:gd name="connsiteX12" fmla="*/ 157417 w 1064465"/>
                      <a:gd name="connsiteY12" fmla="*/ 1342118 h 1700086"/>
                      <a:gd name="connsiteX13" fmla="*/ 225072 w 1064465"/>
                      <a:gd name="connsiteY13" fmla="*/ 1336839 h 1700086"/>
                      <a:gd name="connsiteX14" fmla="*/ 656558 w 1064465"/>
                      <a:gd name="connsiteY14" fmla="*/ 1018230 h 1700086"/>
                      <a:gd name="connsiteX15" fmla="*/ 589813 w 1064465"/>
                      <a:gd name="connsiteY15" fmla="*/ 415129 h 1700086"/>
                      <a:gd name="connsiteX0" fmla="*/ 865656 w 1064465"/>
                      <a:gd name="connsiteY0" fmla="*/ 0 h 1502681"/>
                      <a:gd name="connsiteX1" fmla="*/ 973332 w 1064465"/>
                      <a:gd name="connsiteY1" fmla="*/ 972964 h 1502681"/>
                      <a:gd name="connsiteX2" fmla="*/ 277230 w 1064465"/>
                      <a:gd name="connsiteY2" fmla="*/ 1486966 h 1502681"/>
                      <a:gd name="connsiteX3" fmla="*/ 192970 w 1064465"/>
                      <a:gd name="connsiteY3" fmla="*/ 1493541 h 1502681"/>
                      <a:gd name="connsiteX4" fmla="*/ 154082 w 1064465"/>
                      <a:gd name="connsiteY4" fmla="*/ 1502681 h 1502681"/>
                      <a:gd name="connsiteX5" fmla="*/ 0 w 1064465"/>
                      <a:gd name="connsiteY5" fmla="*/ 1323305 h 1502681"/>
                      <a:gd name="connsiteX6" fmla="*/ 94106 w 1064465"/>
                      <a:gd name="connsiteY6" fmla="*/ 1158025 h 1502681"/>
                      <a:gd name="connsiteX7" fmla="*/ 144108 w 1064465"/>
                      <a:gd name="connsiteY7" fmla="*/ 1146273 h 1502681"/>
                      <a:gd name="connsiteX8" fmla="*/ 144104 w 1064465"/>
                      <a:gd name="connsiteY8" fmla="*/ 1145752 h 1502681"/>
                      <a:gd name="connsiteX9" fmla="*/ 147432 w 1064465"/>
                      <a:gd name="connsiteY9" fmla="*/ 1145492 h 1502681"/>
                      <a:gd name="connsiteX10" fmla="*/ 154082 w 1064465"/>
                      <a:gd name="connsiteY10" fmla="*/ 1143929 h 1502681"/>
                      <a:gd name="connsiteX11" fmla="*/ 157417 w 1064465"/>
                      <a:gd name="connsiteY11" fmla="*/ 1144713 h 1502681"/>
                      <a:gd name="connsiteX12" fmla="*/ 225072 w 1064465"/>
                      <a:gd name="connsiteY12" fmla="*/ 1139434 h 1502681"/>
                      <a:gd name="connsiteX13" fmla="*/ 656558 w 1064465"/>
                      <a:gd name="connsiteY13" fmla="*/ 820825 h 1502681"/>
                      <a:gd name="connsiteX14" fmla="*/ 589813 w 1064465"/>
                      <a:gd name="connsiteY14" fmla="*/ 217724 h 15026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64465" h="1502681">
                        <a:moveTo>
                          <a:pt x="865656" y="0"/>
                        </a:moveTo>
                        <a:cubicBezTo>
                          <a:pt x="1084408" y="277147"/>
                          <a:pt x="1126190" y="654692"/>
                          <a:pt x="973332" y="972964"/>
                        </a:cubicBezTo>
                        <a:cubicBezTo>
                          <a:pt x="839581" y="1251452"/>
                          <a:pt x="577250" y="1441996"/>
                          <a:pt x="277230" y="1486966"/>
                        </a:cubicBezTo>
                        <a:lnTo>
                          <a:pt x="192970" y="1493541"/>
                        </a:lnTo>
                        <a:lnTo>
                          <a:pt x="154082" y="1502681"/>
                        </a:lnTo>
                        <a:cubicBezTo>
                          <a:pt x="68985" y="1502681"/>
                          <a:pt x="0" y="1422372"/>
                          <a:pt x="0" y="1323305"/>
                        </a:cubicBezTo>
                        <a:cubicBezTo>
                          <a:pt x="0" y="1249005"/>
                          <a:pt x="38804" y="1185256"/>
                          <a:pt x="94106" y="1158025"/>
                        </a:cubicBezTo>
                        <a:lnTo>
                          <a:pt x="144108" y="1146273"/>
                        </a:lnTo>
                        <a:cubicBezTo>
                          <a:pt x="144107" y="1146099"/>
                          <a:pt x="144105" y="1145926"/>
                          <a:pt x="144104" y="1145752"/>
                        </a:cubicBezTo>
                        <a:lnTo>
                          <a:pt x="147432" y="1145492"/>
                        </a:lnTo>
                        <a:lnTo>
                          <a:pt x="154082" y="1143929"/>
                        </a:lnTo>
                        <a:lnTo>
                          <a:pt x="157417" y="1144713"/>
                        </a:lnTo>
                        <a:lnTo>
                          <a:pt x="225072" y="1139434"/>
                        </a:lnTo>
                        <a:cubicBezTo>
                          <a:pt x="411043" y="1111559"/>
                          <a:pt x="573651" y="993448"/>
                          <a:pt x="656558" y="820825"/>
                        </a:cubicBezTo>
                        <a:cubicBezTo>
                          <a:pt x="751309" y="623541"/>
                          <a:pt x="725409" y="389515"/>
                          <a:pt x="589813" y="217724"/>
                        </a:cubicBezTo>
                      </a:path>
                    </a:pathLst>
                  </a:custGeom>
                  <a:solidFill>
                    <a:srgbClr val="FFC0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EC48646E-5A2C-2E90-F176-272490016D46}"/>
                    </a:ext>
                  </a:extLst>
                </p:cNvPr>
                <p:cNvSpPr/>
                <p:nvPr/>
              </p:nvSpPr>
              <p:spPr>
                <a:xfrm>
                  <a:off x="-582894" y="708025"/>
                  <a:ext cx="1051175" cy="1051175"/>
                </a:xfrm>
                <a:prstGeom prst="ellipse">
                  <a:avLst/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弦 15">
                  <a:extLst>
                    <a:ext uri="{FF2B5EF4-FFF2-40B4-BE49-F238E27FC236}">
                      <a16:creationId xmlns:a16="http://schemas.microsoft.com/office/drawing/2014/main" id="{4193CD46-FE33-0433-DE8E-399A3F77F43A}"/>
                    </a:ext>
                  </a:extLst>
                </p:cNvPr>
                <p:cNvSpPr/>
                <p:nvPr/>
              </p:nvSpPr>
              <p:spPr>
                <a:xfrm>
                  <a:off x="-529391" y="1104544"/>
                  <a:ext cx="207360" cy="207360"/>
                </a:xfrm>
                <a:prstGeom prst="chord">
                  <a:avLst>
                    <a:gd name="adj1" fmla="val 435548"/>
                    <a:gd name="adj2" fmla="val 14469991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弦 16">
                  <a:extLst>
                    <a:ext uri="{FF2B5EF4-FFF2-40B4-BE49-F238E27FC236}">
                      <a16:creationId xmlns:a16="http://schemas.microsoft.com/office/drawing/2014/main" id="{3D7AAEF8-7683-E7EC-D149-A84683DA1D3A}"/>
                    </a:ext>
                  </a:extLst>
                </p:cNvPr>
                <p:cNvSpPr/>
                <p:nvPr/>
              </p:nvSpPr>
              <p:spPr>
                <a:xfrm flipH="1">
                  <a:off x="-91163" y="1104544"/>
                  <a:ext cx="207360" cy="207360"/>
                </a:xfrm>
                <a:prstGeom prst="chord">
                  <a:avLst>
                    <a:gd name="adj1" fmla="val 435548"/>
                    <a:gd name="adj2" fmla="val 14469991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四角形: 上の 2 つの角を丸める 19">
                  <a:extLst>
                    <a:ext uri="{FF2B5EF4-FFF2-40B4-BE49-F238E27FC236}">
                      <a16:creationId xmlns:a16="http://schemas.microsoft.com/office/drawing/2014/main" id="{C7C0DA85-81C2-6C59-8AA7-24DCADA31B17}"/>
                    </a:ext>
                  </a:extLst>
                </p:cNvPr>
                <p:cNvSpPr/>
                <p:nvPr/>
              </p:nvSpPr>
              <p:spPr>
                <a:xfrm>
                  <a:off x="-284164" y="1399973"/>
                  <a:ext cx="118615" cy="194813"/>
                </a:xfrm>
                <a:prstGeom prst="round2SameRect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3ABDE9A0-E076-3255-FD79-B3AEF01D6D9B}"/>
                  </a:ext>
                </a:extLst>
              </p:cNvPr>
              <p:cNvGrpSpPr/>
              <p:nvPr/>
            </p:nvGrpSpPr>
            <p:grpSpPr>
              <a:xfrm>
                <a:off x="-4858090" y="3016623"/>
                <a:ext cx="512292" cy="712205"/>
                <a:chOff x="-1471923" y="-178594"/>
                <a:chExt cx="512292" cy="712205"/>
              </a:xfrm>
            </p:grpSpPr>
            <p:sp>
              <p:nvSpPr>
                <p:cNvPr id="11" name="四角形: 角を丸くする 10">
                  <a:extLst>
                    <a:ext uri="{FF2B5EF4-FFF2-40B4-BE49-F238E27FC236}">
                      <a16:creationId xmlns:a16="http://schemas.microsoft.com/office/drawing/2014/main" id="{3C7AF33A-42FE-F2B7-F5EF-7475F5157002}"/>
                    </a:ext>
                  </a:extLst>
                </p:cNvPr>
                <p:cNvSpPr/>
                <p:nvPr/>
              </p:nvSpPr>
              <p:spPr>
                <a:xfrm rot="1855268">
                  <a:off x="-1380226" y="-178594"/>
                  <a:ext cx="264618" cy="478005"/>
                </a:xfrm>
                <a:prstGeom prst="roundRect">
                  <a:avLst>
                    <a:gd name="adj" fmla="val 6697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CFCA7A7F-F631-7B16-88E1-1146CF71F0C4}"/>
                    </a:ext>
                  </a:extLst>
                </p:cNvPr>
                <p:cNvSpPr/>
                <p:nvPr/>
              </p:nvSpPr>
              <p:spPr>
                <a:xfrm rot="2700000">
                  <a:off x="-1189164" y="-75635"/>
                  <a:ext cx="28698" cy="34922"/>
                </a:xfrm>
                <a:prstGeom prst="ellipse">
                  <a:avLst/>
                </a:prstGeom>
                <a:solidFill>
                  <a:srgbClr val="00B0F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95C2A8D9-DABC-CD6C-6FCD-0203D84CD960}"/>
                    </a:ext>
                  </a:extLst>
                </p:cNvPr>
                <p:cNvSpPr/>
                <p:nvPr/>
              </p:nvSpPr>
              <p:spPr>
                <a:xfrm rot="13500000">
                  <a:off x="-1432043" y="61200"/>
                  <a:ext cx="432531" cy="512292"/>
                </a:xfrm>
                <a:custGeom>
                  <a:avLst/>
                  <a:gdLst>
                    <a:gd name="connsiteX0" fmla="*/ 763435 w 815508"/>
                    <a:gd name="connsiteY0" fmla="*/ 825316 h 965894"/>
                    <a:gd name="connsiteX1" fmla="*/ 763435 w 815508"/>
                    <a:gd name="connsiteY1" fmla="*/ 825315 h 965894"/>
                    <a:gd name="connsiteX2" fmla="*/ 539181 w 815508"/>
                    <a:gd name="connsiteY2" fmla="*/ 814433 h 965894"/>
                    <a:gd name="connsiteX3" fmla="*/ 322488 w 815508"/>
                    <a:gd name="connsiteY3" fmla="*/ 575638 h 965894"/>
                    <a:gd name="connsiteX4" fmla="*/ 322487 w 815508"/>
                    <a:gd name="connsiteY4" fmla="*/ 965894 h 965894"/>
                    <a:gd name="connsiteX5" fmla="*/ 4972 w 815508"/>
                    <a:gd name="connsiteY5" fmla="*/ 965894 h 965894"/>
                    <a:gd name="connsiteX6" fmla="*/ 4972 w 815508"/>
                    <a:gd name="connsiteY6" fmla="*/ 185425 h 965894"/>
                    <a:gd name="connsiteX7" fmla="*/ 0 w 815508"/>
                    <a:gd name="connsiteY7" fmla="*/ 151064 h 965894"/>
                    <a:gd name="connsiteX8" fmla="*/ 51886 w 815508"/>
                    <a:gd name="connsiteY8" fmla="*/ 41191 h 965894"/>
                    <a:gd name="connsiteX9" fmla="*/ 276139 w 815508"/>
                    <a:gd name="connsiteY9" fmla="*/ 52072 h 965894"/>
                    <a:gd name="connsiteX10" fmla="*/ 774316 w 815508"/>
                    <a:gd name="connsiteY10" fmla="*/ 601062 h 965894"/>
                    <a:gd name="connsiteX11" fmla="*/ 763435 w 815508"/>
                    <a:gd name="connsiteY11" fmla="*/ 825316 h 965894"/>
                    <a:gd name="connsiteX0" fmla="*/ 763435 w 815508"/>
                    <a:gd name="connsiteY0" fmla="*/ 825316 h 1141675"/>
                    <a:gd name="connsiteX1" fmla="*/ 763435 w 815508"/>
                    <a:gd name="connsiteY1" fmla="*/ 825315 h 1141675"/>
                    <a:gd name="connsiteX2" fmla="*/ 539181 w 815508"/>
                    <a:gd name="connsiteY2" fmla="*/ 814433 h 1141675"/>
                    <a:gd name="connsiteX3" fmla="*/ 322488 w 815508"/>
                    <a:gd name="connsiteY3" fmla="*/ 575638 h 1141675"/>
                    <a:gd name="connsiteX4" fmla="*/ 322487 w 815508"/>
                    <a:gd name="connsiteY4" fmla="*/ 965894 h 1141675"/>
                    <a:gd name="connsiteX5" fmla="*/ 180044 w 815508"/>
                    <a:gd name="connsiteY5" fmla="*/ 1141672 h 1141675"/>
                    <a:gd name="connsiteX6" fmla="*/ 4972 w 815508"/>
                    <a:gd name="connsiteY6" fmla="*/ 965894 h 1141675"/>
                    <a:gd name="connsiteX7" fmla="*/ 4972 w 815508"/>
                    <a:gd name="connsiteY7" fmla="*/ 185425 h 1141675"/>
                    <a:gd name="connsiteX8" fmla="*/ 0 w 815508"/>
                    <a:gd name="connsiteY8" fmla="*/ 151064 h 1141675"/>
                    <a:gd name="connsiteX9" fmla="*/ 51886 w 815508"/>
                    <a:gd name="connsiteY9" fmla="*/ 41191 h 1141675"/>
                    <a:gd name="connsiteX10" fmla="*/ 276139 w 815508"/>
                    <a:gd name="connsiteY10" fmla="*/ 52072 h 1141675"/>
                    <a:gd name="connsiteX11" fmla="*/ 774316 w 815508"/>
                    <a:gd name="connsiteY11" fmla="*/ 601062 h 1141675"/>
                    <a:gd name="connsiteX12" fmla="*/ 763435 w 815508"/>
                    <a:gd name="connsiteY12" fmla="*/ 825316 h 1141675"/>
                    <a:gd name="connsiteX0" fmla="*/ 180044 w 815508"/>
                    <a:gd name="connsiteY0" fmla="*/ 1141672 h 1233112"/>
                    <a:gd name="connsiteX1" fmla="*/ 4972 w 815508"/>
                    <a:gd name="connsiteY1" fmla="*/ 965894 h 1233112"/>
                    <a:gd name="connsiteX2" fmla="*/ 4972 w 815508"/>
                    <a:gd name="connsiteY2" fmla="*/ 185425 h 1233112"/>
                    <a:gd name="connsiteX3" fmla="*/ 0 w 815508"/>
                    <a:gd name="connsiteY3" fmla="*/ 151064 h 1233112"/>
                    <a:gd name="connsiteX4" fmla="*/ 51886 w 815508"/>
                    <a:gd name="connsiteY4" fmla="*/ 41191 h 1233112"/>
                    <a:gd name="connsiteX5" fmla="*/ 276139 w 815508"/>
                    <a:gd name="connsiteY5" fmla="*/ 52072 h 1233112"/>
                    <a:gd name="connsiteX6" fmla="*/ 774316 w 815508"/>
                    <a:gd name="connsiteY6" fmla="*/ 601062 h 1233112"/>
                    <a:gd name="connsiteX7" fmla="*/ 763435 w 815508"/>
                    <a:gd name="connsiteY7" fmla="*/ 825316 h 1233112"/>
                    <a:gd name="connsiteX8" fmla="*/ 763435 w 815508"/>
                    <a:gd name="connsiteY8" fmla="*/ 825315 h 1233112"/>
                    <a:gd name="connsiteX9" fmla="*/ 539181 w 815508"/>
                    <a:gd name="connsiteY9" fmla="*/ 814433 h 1233112"/>
                    <a:gd name="connsiteX10" fmla="*/ 322488 w 815508"/>
                    <a:gd name="connsiteY10" fmla="*/ 575638 h 1233112"/>
                    <a:gd name="connsiteX11" fmla="*/ 322487 w 815508"/>
                    <a:gd name="connsiteY11" fmla="*/ 965894 h 1233112"/>
                    <a:gd name="connsiteX12" fmla="*/ 271484 w 815508"/>
                    <a:gd name="connsiteY12" fmla="*/ 1233112 h 1233112"/>
                    <a:gd name="connsiteX0" fmla="*/ 180044 w 815508"/>
                    <a:gd name="connsiteY0" fmla="*/ 1141672 h 1141672"/>
                    <a:gd name="connsiteX1" fmla="*/ 4972 w 815508"/>
                    <a:gd name="connsiteY1" fmla="*/ 965894 h 1141672"/>
                    <a:gd name="connsiteX2" fmla="*/ 4972 w 815508"/>
                    <a:gd name="connsiteY2" fmla="*/ 185425 h 1141672"/>
                    <a:gd name="connsiteX3" fmla="*/ 0 w 815508"/>
                    <a:gd name="connsiteY3" fmla="*/ 151064 h 1141672"/>
                    <a:gd name="connsiteX4" fmla="*/ 51886 w 815508"/>
                    <a:gd name="connsiteY4" fmla="*/ 41191 h 1141672"/>
                    <a:gd name="connsiteX5" fmla="*/ 276139 w 815508"/>
                    <a:gd name="connsiteY5" fmla="*/ 52072 h 1141672"/>
                    <a:gd name="connsiteX6" fmla="*/ 774316 w 815508"/>
                    <a:gd name="connsiteY6" fmla="*/ 601062 h 1141672"/>
                    <a:gd name="connsiteX7" fmla="*/ 763435 w 815508"/>
                    <a:gd name="connsiteY7" fmla="*/ 825316 h 1141672"/>
                    <a:gd name="connsiteX8" fmla="*/ 763435 w 815508"/>
                    <a:gd name="connsiteY8" fmla="*/ 825315 h 1141672"/>
                    <a:gd name="connsiteX9" fmla="*/ 539181 w 815508"/>
                    <a:gd name="connsiteY9" fmla="*/ 814433 h 1141672"/>
                    <a:gd name="connsiteX10" fmla="*/ 322488 w 815508"/>
                    <a:gd name="connsiteY10" fmla="*/ 575638 h 1141672"/>
                    <a:gd name="connsiteX11" fmla="*/ 322487 w 815508"/>
                    <a:gd name="connsiteY11" fmla="*/ 965894 h 1141672"/>
                    <a:gd name="connsiteX0" fmla="*/ 4972 w 815508"/>
                    <a:gd name="connsiteY0" fmla="*/ 965894 h 965894"/>
                    <a:gd name="connsiteX1" fmla="*/ 4972 w 815508"/>
                    <a:gd name="connsiteY1" fmla="*/ 185425 h 965894"/>
                    <a:gd name="connsiteX2" fmla="*/ 0 w 815508"/>
                    <a:gd name="connsiteY2" fmla="*/ 151064 h 965894"/>
                    <a:gd name="connsiteX3" fmla="*/ 51886 w 815508"/>
                    <a:gd name="connsiteY3" fmla="*/ 41191 h 965894"/>
                    <a:gd name="connsiteX4" fmla="*/ 276139 w 815508"/>
                    <a:gd name="connsiteY4" fmla="*/ 52072 h 965894"/>
                    <a:gd name="connsiteX5" fmla="*/ 774316 w 815508"/>
                    <a:gd name="connsiteY5" fmla="*/ 601062 h 965894"/>
                    <a:gd name="connsiteX6" fmla="*/ 763435 w 815508"/>
                    <a:gd name="connsiteY6" fmla="*/ 825316 h 965894"/>
                    <a:gd name="connsiteX7" fmla="*/ 763435 w 815508"/>
                    <a:gd name="connsiteY7" fmla="*/ 825315 h 965894"/>
                    <a:gd name="connsiteX8" fmla="*/ 539181 w 815508"/>
                    <a:gd name="connsiteY8" fmla="*/ 814433 h 965894"/>
                    <a:gd name="connsiteX9" fmla="*/ 322488 w 815508"/>
                    <a:gd name="connsiteY9" fmla="*/ 575638 h 965894"/>
                    <a:gd name="connsiteX10" fmla="*/ 322487 w 815508"/>
                    <a:gd name="connsiteY10" fmla="*/ 965894 h 965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15508" h="965894">
                      <a:moveTo>
                        <a:pt x="4972" y="965894"/>
                      </a:moveTo>
                      <a:lnTo>
                        <a:pt x="4972" y="185425"/>
                      </a:lnTo>
                      <a:lnTo>
                        <a:pt x="0" y="151064"/>
                      </a:lnTo>
                      <a:cubicBezTo>
                        <a:pt x="1969" y="110482"/>
                        <a:pt x="19420" y="70652"/>
                        <a:pt x="51886" y="41191"/>
                      </a:cubicBezTo>
                      <a:cubicBezTo>
                        <a:pt x="116817" y="-17730"/>
                        <a:pt x="217218" y="-12859"/>
                        <a:pt x="276139" y="52072"/>
                      </a:cubicBezTo>
                      <a:lnTo>
                        <a:pt x="774316" y="601062"/>
                      </a:lnTo>
                      <a:cubicBezTo>
                        <a:pt x="833238" y="665994"/>
                        <a:pt x="828366" y="766395"/>
                        <a:pt x="763435" y="825316"/>
                      </a:cubicBezTo>
                      <a:lnTo>
                        <a:pt x="763435" y="825315"/>
                      </a:lnTo>
                      <a:cubicBezTo>
                        <a:pt x="698504" y="884236"/>
                        <a:pt x="598102" y="879364"/>
                        <a:pt x="539181" y="814433"/>
                      </a:cubicBezTo>
                      <a:lnTo>
                        <a:pt x="322488" y="575638"/>
                      </a:lnTo>
                      <a:cubicBezTo>
                        <a:pt x="322488" y="705723"/>
                        <a:pt x="322487" y="835809"/>
                        <a:pt x="322487" y="965894"/>
                      </a:cubicBezTo>
                    </a:path>
                  </a:pathLst>
                </a:custGeom>
                <a:solidFill>
                  <a:srgbClr val="FFC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8" name="乗算記号 7">
              <a:extLst>
                <a:ext uri="{FF2B5EF4-FFF2-40B4-BE49-F238E27FC236}">
                  <a16:creationId xmlns:a16="http://schemas.microsoft.com/office/drawing/2014/main" id="{3C5F1D70-2344-8CC9-9144-41212BCF69C9}"/>
                </a:ext>
              </a:extLst>
            </p:cNvPr>
            <p:cNvSpPr/>
            <p:nvPr/>
          </p:nvSpPr>
          <p:spPr>
            <a:xfrm>
              <a:off x="2562480" y="4875537"/>
              <a:ext cx="833966" cy="833966"/>
            </a:xfrm>
            <a:prstGeom prst="mathMultiply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281DBEA5-CFBA-A44F-EFE2-E843A946D8E0}"/>
              </a:ext>
            </a:extLst>
          </p:cNvPr>
          <p:cNvGrpSpPr/>
          <p:nvPr/>
        </p:nvGrpSpPr>
        <p:grpSpPr>
          <a:xfrm>
            <a:off x="4304565" y="7796386"/>
            <a:ext cx="2180967" cy="1608838"/>
            <a:chOff x="4111181" y="4875537"/>
            <a:chExt cx="2180967" cy="1608838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C2048B5B-4B33-7A32-F339-140AD7B195E7}"/>
                </a:ext>
              </a:extLst>
            </p:cNvPr>
            <p:cNvGrpSpPr/>
            <p:nvPr/>
          </p:nvGrpSpPr>
          <p:grpSpPr>
            <a:xfrm>
              <a:off x="4111181" y="4955258"/>
              <a:ext cx="1834000" cy="1529117"/>
              <a:chOff x="617695" y="1189309"/>
              <a:chExt cx="2469998" cy="2059386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9FB7E31F-BA18-F10F-5FAF-019D72FC83CD}"/>
                  </a:ext>
                </a:extLst>
              </p:cNvPr>
              <p:cNvGrpSpPr/>
              <p:nvPr/>
            </p:nvGrpSpPr>
            <p:grpSpPr>
              <a:xfrm>
                <a:off x="1561424" y="1189309"/>
                <a:ext cx="1526269" cy="2059386"/>
                <a:chOff x="3881440" y="1454293"/>
                <a:chExt cx="2877676" cy="3882831"/>
              </a:xfrm>
            </p:grpSpPr>
            <p:sp>
              <p:nvSpPr>
                <p:cNvPr id="95" name="四角形: 上の 2 つの角を丸める 9">
                  <a:extLst>
                    <a:ext uri="{FF2B5EF4-FFF2-40B4-BE49-F238E27FC236}">
                      <a16:creationId xmlns:a16="http://schemas.microsoft.com/office/drawing/2014/main" id="{B2DBC6CE-FE64-ACFB-E1A9-758BB6A6026B}"/>
                    </a:ext>
                  </a:extLst>
                </p:cNvPr>
                <p:cNvSpPr/>
                <p:nvPr/>
              </p:nvSpPr>
              <p:spPr>
                <a:xfrm rot="13500000">
                  <a:off x="4557120" y="4163336"/>
                  <a:ext cx="802280" cy="1545295"/>
                </a:xfrm>
                <a:custGeom>
                  <a:avLst/>
                  <a:gdLst>
                    <a:gd name="connsiteX0" fmla="*/ 399963 w 799925"/>
                    <a:gd name="connsiteY0" fmla="*/ 0 h 1561725"/>
                    <a:gd name="connsiteX1" fmla="*/ 399963 w 799925"/>
                    <a:gd name="connsiteY1" fmla="*/ 0 h 1561725"/>
                    <a:gd name="connsiteX2" fmla="*/ 799926 w 799925"/>
                    <a:gd name="connsiteY2" fmla="*/ 399963 h 1561725"/>
                    <a:gd name="connsiteX3" fmla="*/ 799925 w 799925"/>
                    <a:gd name="connsiteY3" fmla="*/ 1561725 h 1561725"/>
                    <a:gd name="connsiteX4" fmla="*/ 799925 w 799925"/>
                    <a:gd name="connsiteY4" fmla="*/ 1561725 h 1561725"/>
                    <a:gd name="connsiteX5" fmla="*/ 0 w 799925"/>
                    <a:gd name="connsiteY5" fmla="*/ 1561725 h 1561725"/>
                    <a:gd name="connsiteX6" fmla="*/ 0 w 799925"/>
                    <a:gd name="connsiteY6" fmla="*/ 1561725 h 1561725"/>
                    <a:gd name="connsiteX7" fmla="*/ 0 w 799925"/>
                    <a:gd name="connsiteY7" fmla="*/ 399963 h 1561725"/>
                    <a:gd name="connsiteX8" fmla="*/ 399963 w 799925"/>
                    <a:gd name="connsiteY8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99925 w 799926"/>
                    <a:gd name="connsiteY3" fmla="*/ 1561725 h 1561725"/>
                    <a:gd name="connsiteX4" fmla="*/ 786454 w 799926"/>
                    <a:gd name="connsiteY4" fmla="*/ 1368650 h 1561725"/>
                    <a:gd name="connsiteX5" fmla="*/ 0 w 799926"/>
                    <a:gd name="connsiteY5" fmla="*/ 1561725 h 1561725"/>
                    <a:gd name="connsiteX6" fmla="*/ 0 w 799926"/>
                    <a:gd name="connsiteY6" fmla="*/ 1561725 h 1561725"/>
                    <a:gd name="connsiteX7" fmla="*/ 0 w 799926"/>
                    <a:gd name="connsiteY7" fmla="*/ 399963 h 1561725"/>
                    <a:gd name="connsiteX8" fmla="*/ 399963 w 799926"/>
                    <a:gd name="connsiteY8" fmla="*/ 0 h 1561725"/>
                    <a:gd name="connsiteX0" fmla="*/ 399963 w 868150"/>
                    <a:gd name="connsiteY0" fmla="*/ 0 h 1561725"/>
                    <a:gd name="connsiteX1" fmla="*/ 399963 w 868150"/>
                    <a:gd name="connsiteY1" fmla="*/ 0 h 1561725"/>
                    <a:gd name="connsiteX2" fmla="*/ 799926 w 868150"/>
                    <a:gd name="connsiteY2" fmla="*/ 399963 h 1561725"/>
                    <a:gd name="connsiteX3" fmla="*/ 786454 w 868150"/>
                    <a:gd name="connsiteY3" fmla="*/ 1368650 h 1561725"/>
                    <a:gd name="connsiteX4" fmla="*/ 0 w 868150"/>
                    <a:gd name="connsiteY4" fmla="*/ 1561725 h 1561725"/>
                    <a:gd name="connsiteX5" fmla="*/ 0 w 868150"/>
                    <a:gd name="connsiteY5" fmla="*/ 1561725 h 1561725"/>
                    <a:gd name="connsiteX6" fmla="*/ 0 w 868150"/>
                    <a:gd name="connsiteY6" fmla="*/ 399963 h 1561725"/>
                    <a:gd name="connsiteX7" fmla="*/ 399963 w 868150"/>
                    <a:gd name="connsiteY7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86454 w 799926"/>
                    <a:gd name="connsiteY3" fmla="*/ 1368650 h 1561725"/>
                    <a:gd name="connsiteX4" fmla="*/ 0 w 799926"/>
                    <a:gd name="connsiteY4" fmla="*/ 1561725 h 1561725"/>
                    <a:gd name="connsiteX5" fmla="*/ 0 w 799926"/>
                    <a:gd name="connsiteY5" fmla="*/ 1561725 h 1561725"/>
                    <a:gd name="connsiteX6" fmla="*/ 0 w 799926"/>
                    <a:gd name="connsiteY6" fmla="*/ 399963 h 1561725"/>
                    <a:gd name="connsiteX7" fmla="*/ 399963 w 799926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399963 h 1561725"/>
                    <a:gd name="connsiteX7" fmla="*/ 399963 w 799961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399963 w 799961"/>
                    <a:gd name="connsiteY7" fmla="*/ 0 h 1561725"/>
                    <a:gd name="connsiteX0" fmla="*/ 453845 w 799961"/>
                    <a:gd name="connsiteY0" fmla="*/ 1796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453845 w 799961"/>
                    <a:gd name="connsiteY7" fmla="*/ 17960 h 1561725"/>
                    <a:gd name="connsiteX0" fmla="*/ 0 w 799961"/>
                    <a:gd name="connsiteY0" fmla="*/ 570588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0" fmla="*/ 0 w 821324"/>
                    <a:gd name="connsiteY0" fmla="*/ 548137 h 1539274"/>
                    <a:gd name="connsiteX1" fmla="*/ 467315 w 821324"/>
                    <a:gd name="connsiteY1" fmla="*/ 0 h 1539274"/>
                    <a:gd name="connsiteX2" fmla="*/ 799926 w 821324"/>
                    <a:gd name="connsiteY2" fmla="*/ 377512 h 1539274"/>
                    <a:gd name="connsiteX3" fmla="*/ 786454 w 821324"/>
                    <a:gd name="connsiteY3" fmla="*/ 1346199 h 1539274"/>
                    <a:gd name="connsiteX4" fmla="*/ 0 w 821324"/>
                    <a:gd name="connsiteY4" fmla="*/ 1539274 h 1539274"/>
                    <a:gd name="connsiteX5" fmla="*/ 0 w 821324"/>
                    <a:gd name="connsiteY5" fmla="*/ 1539274 h 1539274"/>
                    <a:gd name="connsiteX6" fmla="*/ 0 w 821324"/>
                    <a:gd name="connsiteY6" fmla="*/ 548137 h 1539274"/>
                    <a:gd name="connsiteX0" fmla="*/ 0 w 821324"/>
                    <a:gd name="connsiteY0" fmla="*/ 558363 h 1549500"/>
                    <a:gd name="connsiteX1" fmla="*/ 467315 w 821324"/>
                    <a:gd name="connsiteY1" fmla="*/ 10226 h 1549500"/>
                    <a:gd name="connsiteX2" fmla="*/ 799926 w 821324"/>
                    <a:gd name="connsiteY2" fmla="*/ 387738 h 1549500"/>
                    <a:gd name="connsiteX3" fmla="*/ 786454 w 821324"/>
                    <a:gd name="connsiteY3" fmla="*/ 1356425 h 1549500"/>
                    <a:gd name="connsiteX4" fmla="*/ 0 w 821324"/>
                    <a:gd name="connsiteY4" fmla="*/ 1549500 h 1549500"/>
                    <a:gd name="connsiteX5" fmla="*/ 0 w 821324"/>
                    <a:gd name="connsiteY5" fmla="*/ 1549500 h 1549500"/>
                    <a:gd name="connsiteX6" fmla="*/ 0 w 821324"/>
                    <a:gd name="connsiteY6" fmla="*/ 558363 h 1549500"/>
                    <a:gd name="connsiteX0" fmla="*/ 0 w 821324"/>
                    <a:gd name="connsiteY0" fmla="*/ 548277 h 1539414"/>
                    <a:gd name="connsiteX1" fmla="*/ 467315 w 821324"/>
                    <a:gd name="connsiteY1" fmla="*/ 140 h 1539414"/>
                    <a:gd name="connsiteX2" fmla="*/ 799926 w 821324"/>
                    <a:gd name="connsiteY2" fmla="*/ 377652 h 1539414"/>
                    <a:gd name="connsiteX3" fmla="*/ 786454 w 821324"/>
                    <a:gd name="connsiteY3" fmla="*/ 1346339 h 1539414"/>
                    <a:gd name="connsiteX4" fmla="*/ 0 w 821324"/>
                    <a:gd name="connsiteY4" fmla="*/ 1539414 h 1539414"/>
                    <a:gd name="connsiteX5" fmla="*/ 0 w 821324"/>
                    <a:gd name="connsiteY5" fmla="*/ 1539414 h 1539414"/>
                    <a:gd name="connsiteX6" fmla="*/ 0 w 821324"/>
                    <a:gd name="connsiteY6" fmla="*/ 548277 h 1539414"/>
                    <a:gd name="connsiteX0" fmla="*/ 0 w 799926"/>
                    <a:gd name="connsiteY0" fmla="*/ 548277 h 1539414"/>
                    <a:gd name="connsiteX1" fmla="*/ 467315 w 799926"/>
                    <a:gd name="connsiteY1" fmla="*/ 140 h 1539414"/>
                    <a:gd name="connsiteX2" fmla="*/ 799926 w 799926"/>
                    <a:gd name="connsiteY2" fmla="*/ 377652 h 1539414"/>
                    <a:gd name="connsiteX3" fmla="*/ 786454 w 799926"/>
                    <a:gd name="connsiteY3" fmla="*/ 1346339 h 1539414"/>
                    <a:gd name="connsiteX4" fmla="*/ 0 w 799926"/>
                    <a:gd name="connsiteY4" fmla="*/ 1539414 h 1539414"/>
                    <a:gd name="connsiteX5" fmla="*/ 0 w 799926"/>
                    <a:gd name="connsiteY5" fmla="*/ 1539414 h 1539414"/>
                    <a:gd name="connsiteX6" fmla="*/ 0 w 799926"/>
                    <a:gd name="connsiteY6" fmla="*/ 548277 h 1539414"/>
                    <a:gd name="connsiteX0" fmla="*/ 3683 w 803609"/>
                    <a:gd name="connsiteY0" fmla="*/ 548241 h 1539378"/>
                    <a:gd name="connsiteX1" fmla="*/ 470998 w 803609"/>
                    <a:gd name="connsiteY1" fmla="*/ 104 h 1539378"/>
                    <a:gd name="connsiteX2" fmla="*/ 803609 w 803609"/>
                    <a:gd name="connsiteY2" fmla="*/ 377616 h 1539378"/>
                    <a:gd name="connsiteX3" fmla="*/ 790137 w 803609"/>
                    <a:gd name="connsiteY3" fmla="*/ 1346303 h 1539378"/>
                    <a:gd name="connsiteX4" fmla="*/ 3683 w 803609"/>
                    <a:gd name="connsiteY4" fmla="*/ 1539378 h 1539378"/>
                    <a:gd name="connsiteX5" fmla="*/ 3683 w 803609"/>
                    <a:gd name="connsiteY5" fmla="*/ 1539378 h 1539378"/>
                    <a:gd name="connsiteX6" fmla="*/ 3683 w 803609"/>
                    <a:gd name="connsiteY6" fmla="*/ 548241 h 1539378"/>
                    <a:gd name="connsiteX0" fmla="*/ 3683 w 803609"/>
                    <a:gd name="connsiteY0" fmla="*/ 554900 h 1546037"/>
                    <a:gd name="connsiteX1" fmla="*/ 470998 w 803609"/>
                    <a:gd name="connsiteY1" fmla="*/ 6763 h 1546037"/>
                    <a:gd name="connsiteX2" fmla="*/ 803609 w 803609"/>
                    <a:gd name="connsiteY2" fmla="*/ 384275 h 1546037"/>
                    <a:gd name="connsiteX3" fmla="*/ 790137 w 803609"/>
                    <a:gd name="connsiteY3" fmla="*/ 1352962 h 1546037"/>
                    <a:gd name="connsiteX4" fmla="*/ 3683 w 803609"/>
                    <a:gd name="connsiteY4" fmla="*/ 1546037 h 1546037"/>
                    <a:gd name="connsiteX5" fmla="*/ 3683 w 803609"/>
                    <a:gd name="connsiteY5" fmla="*/ 1546037 h 1546037"/>
                    <a:gd name="connsiteX6" fmla="*/ 3683 w 803609"/>
                    <a:gd name="connsiteY6" fmla="*/ 554900 h 1546037"/>
                    <a:gd name="connsiteX0" fmla="*/ 0 w 799926"/>
                    <a:gd name="connsiteY0" fmla="*/ 554900 h 1546037"/>
                    <a:gd name="connsiteX1" fmla="*/ 467315 w 799926"/>
                    <a:gd name="connsiteY1" fmla="*/ 6763 h 1546037"/>
                    <a:gd name="connsiteX2" fmla="*/ 799926 w 799926"/>
                    <a:gd name="connsiteY2" fmla="*/ 384275 h 1546037"/>
                    <a:gd name="connsiteX3" fmla="*/ 786454 w 799926"/>
                    <a:gd name="connsiteY3" fmla="*/ 1352962 h 1546037"/>
                    <a:gd name="connsiteX4" fmla="*/ 0 w 799926"/>
                    <a:gd name="connsiteY4" fmla="*/ 1546037 h 1546037"/>
                    <a:gd name="connsiteX5" fmla="*/ 0 w 799926"/>
                    <a:gd name="connsiteY5" fmla="*/ 554900 h 1546037"/>
                    <a:gd name="connsiteX0" fmla="*/ 24713 w 824639"/>
                    <a:gd name="connsiteY0" fmla="*/ 554900 h 1555421"/>
                    <a:gd name="connsiteX1" fmla="*/ 492028 w 824639"/>
                    <a:gd name="connsiteY1" fmla="*/ 6763 h 1555421"/>
                    <a:gd name="connsiteX2" fmla="*/ 824639 w 824639"/>
                    <a:gd name="connsiteY2" fmla="*/ 384275 h 1555421"/>
                    <a:gd name="connsiteX3" fmla="*/ 811167 w 824639"/>
                    <a:gd name="connsiteY3" fmla="*/ 1352962 h 1555421"/>
                    <a:gd name="connsiteX4" fmla="*/ 24713 w 824639"/>
                    <a:gd name="connsiteY4" fmla="*/ 1546037 h 1555421"/>
                    <a:gd name="connsiteX5" fmla="*/ 24713 w 824639"/>
                    <a:gd name="connsiteY5" fmla="*/ 554900 h 1555421"/>
                    <a:gd name="connsiteX0" fmla="*/ 24713 w 832818"/>
                    <a:gd name="connsiteY0" fmla="*/ 554900 h 1554907"/>
                    <a:gd name="connsiteX1" fmla="*/ 492028 w 832818"/>
                    <a:gd name="connsiteY1" fmla="*/ 6763 h 1554907"/>
                    <a:gd name="connsiteX2" fmla="*/ 824639 w 832818"/>
                    <a:gd name="connsiteY2" fmla="*/ 384275 h 1554907"/>
                    <a:gd name="connsiteX3" fmla="*/ 811167 w 832818"/>
                    <a:gd name="connsiteY3" fmla="*/ 1352962 h 1554907"/>
                    <a:gd name="connsiteX4" fmla="*/ 24713 w 832818"/>
                    <a:gd name="connsiteY4" fmla="*/ 1546037 h 1554907"/>
                    <a:gd name="connsiteX5" fmla="*/ 24713 w 832818"/>
                    <a:gd name="connsiteY5" fmla="*/ 554900 h 1554907"/>
                    <a:gd name="connsiteX0" fmla="*/ 24713 w 832620"/>
                    <a:gd name="connsiteY0" fmla="*/ 554158 h 1554165"/>
                    <a:gd name="connsiteX1" fmla="*/ 492028 w 832620"/>
                    <a:gd name="connsiteY1" fmla="*/ 6021 h 1554165"/>
                    <a:gd name="connsiteX2" fmla="*/ 824639 w 832620"/>
                    <a:gd name="connsiteY2" fmla="*/ 383533 h 1554165"/>
                    <a:gd name="connsiteX3" fmla="*/ 811167 w 832620"/>
                    <a:gd name="connsiteY3" fmla="*/ 1352220 h 1554165"/>
                    <a:gd name="connsiteX4" fmla="*/ 24713 w 832620"/>
                    <a:gd name="connsiteY4" fmla="*/ 1545295 h 1554165"/>
                    <a:gd name="connsiteX5" fmla="*/ 24713 w 832620"/>
                    <a:gd name="connsiteY5" fmla="*/ 554158 h 1554165"/>
                    <a:gd name="connsiteX0" fmla="*/ 0 w 807907"/>
                    <a:gd name="connsiteY0" fmla="*/ 554158 h 1554165"/>
                    <a:gd name="connsiteX1" fmla="*/ 467315 w 807907"/>
                    <a:gd name="connsiteY1" fmla="*/ 6021 h 1554165"/>
                    <a:gd name="connsiteX2" fmla="*/ 799926 w 807907"/>
                    <a:gd name="connsiteY2" fmla="*/ 383533 h 1554165"/>
                    <a:gd name="connsiteX3" fmla="*/ 786454 w 807907"/>
                    <a:gd name="connsiteY3" fmla="*/ 1352220 h 1554165"/>
                    <a:gd name="connsiteX4" fmla="*/ 0 w 807907"/>
                    <a:gd name="connsiteY4" fmla="*/ 1545295 h 1554165"/>
                    <a:gd name="connsiteX5" fmla="*/ 0 w 807907"/>
                    <a:gd name="connsiteY5" fmla="*/ 554158 h 1554165"/>
                    <a:gd name="connsiteX0" fmla="*/ 0 w 800094"/>
                    <a:gd name="connsiteY0" fmla="*/ 554158 h 1554165"/>
                    <a:gd name="connsiteX1" fmla="*/ 467315 w 800094"/>
                    <a:gd name="connsiteY1" fmla="*/ 6021 h 1554165"/>
                    <a:gd name="connsiteX2" fmla="*/ 799926 w 800094"/>
                    <a:gd name="connsiteY2" fmla="*/ 383533 h 1554165"/>
                    <a:gd name="connsiteX3" fmla="*/ 786454 w 800094"/>
                    <a:gd name="connsiteY3" fmla="*/ 1352220 h 1554165"/>
                    <a:gd name="connsiteX4" fmla="*/ 0 w 800094"/>
                    <a:gd name="connsiteY4" fmla="*/ 1545295 h 1554165"/>
                    <a:gd name="connsiteX5" fmla="*/ 0 w 800094"/>
                    <a:gd name="connsiteY5" fmla="*/ 554158 h 1554165"/>
                    <a:gd name="connsiteX0" fmla="*/ 0 w 800094"/>
                    <a:gd name="connsiteY0" fmla="*/ 554158 h 1545295"/>
                    <a:gd name="connsiteX1" fmla="*/ 467315 w 800094"/>
                    <a:gd name="connsiteY1" fmla="*/ 6021 h 1545295"/>
                    <a:gd name="connsiteX2" fmla="*/ 799926 w 800094"/>
                    <a:gd name="connsiteY2" fmla="*/ 383533 h 1545295"/>
                    <a:gd name="connsiteX3" fmla="*/ 786454 w 800094"/>
                    <a:gd name="connsiteY3" fmla="*/ 1352220 h 1545295"/>
                    <a:gd name="connsiteX4" fmla="*/ 0 w 800094"/>
                    <a:gd name="connsiteY4" fmla="*/ 1545295 h 1545295"/>
                    <a:gd name="connsiteX5" fmla="*/ 0 w 800094"/>
                    <a:gd name="connsiteY5" fmla="*/ 554158 h 1545295"/>
                    <a:gd name="connsiteX0" fmla="*/ 2186 w 802280"/>
                    <a:gd name="connsiteY0" fmla="*/ 554158 h 1545295"/>
                    <a:gd name="connsiteX1" fmla="*/ 469501 w 802280"/>
                    <a:gd name="connsiteY1" fmla="*/ 6021 h 1545295"/>
                    <a:gd name="connsiteX2" fmla="*/ 802112 w 802280"/>
                    <a:gd name="connsiteY2" fmla="*/ 383533 h 1545295"/>
                    <a:gd name="connsiteX3" fmla="*/ 788640 w 802280"/>
                    <a:gd name="connsiteY3" fmla="*/ 1352220 h 1545295"/>
                    <a:gd name="connsiteX4" fmla="*/ 2186 w 802280"/>
                    <a:gd name="connsiteY4" fmla="*/ 1545295 h 1545295"/>
                    <a:gd name="connsiteX5" fmla="*/ 2186 w 802280"/>
                    <a:gd name="connsiteY5" fmla="*/ 554158 h 1545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2280" h="1545295">
                      <a:moveTo>
                        <a:pt x="2186" y="554158"/>
                      </a:moveTo>
                      <a:cubicBezTo>
                        <a:pt x="7106" y="299484"/>
                        <a:pt x="246378" y="52419"/>
                        <a:pt x="469501" y="6021"/>
                      </a:cubicBezTo>
                      <a:cubicBezTo>
                        <a:pt x="692624" y="-40377"/>
                        <a:pt x="807293" y="190597"/>
                        <a:pt x="802112" y="383533"/>
                      </a:cubicBezTo>
                      <a:lnTo>
                        <a:pt x="788640" y="1352220"/>
                      </a:lnTo>
                      <a:lnTo>
                        <a:pt x="2186" y="1545295"/>
                      </a:lnTo>
                      <a:cubicBezTo>
                        <a:pt x="2186" y="1214916"/>
                        <a:pt x="-2734" y="808832"/>
                        <a:pt x="2186" y="554158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9192CA9F-C7D3-7D65-F532-A7FD8074E2CB}"/>
                    </a:ext>
                  </a:extLst>
                </p:cNvPr>
                <p:cNvSpPr/>
                <p:nvPr/>
              </p:nvSpPr>
              <p:spPr>
                <a:xfrm>
                  <a:off x="4889500" y="3149600"/>
                  <a:ext cx="1184275" cy="946150"/>
                </a:xfrm>
                <a:custGeom>
                  <a:avLst/>
                  <a:gdLst>
                    <a:gd name="connsiteX0" fmla="*/ 939800 w 1184275"/>
                    <a:gd name="connsiteY0" fmla="*/ 946150 h 946150"/>
                    <a:gd name="connsiteX1" fmla="*/ 1171575 w 1184275"/>
                    <a:gd name="connsiteY1" fmla="*/ 679450 h 946150"/>
                    <a:gd name="connsiteX2" fmla="*/ 1184275 w 1184275"/>
                    <a:gd name="connsiteY2" fmla="*/ 565150 h 946150"/>
                    <a:gd name="connsiteX3" fmla="*/ 238125 w 1184275"/>
                    <a:gd name="connsiteY3" fmla="*/ 0 h 946150"/>
                    <a:gd name="connsiteX4" fmla="*/ 0 w 1184275"/>
                    <a:gd name="connsiteY4" fmla="*/ 222250 h 946150"/>
                    <a:gd name="connsiteX5" fmla="*/ 939800 w 1184275"/>
                    <a:gd name="connsiteY5" fmla="*/ 946150 h 94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4275" h="946150">
                      <a:moveTo>
                        <a:pt x="939800" y="946150"/>
                      </a:moveTo>
                      <a:lnTo>
                        <a:pt x="1171575" y="679450"/>
                      </a:lnTo>
                      <a:lnTo>
                        <a:pt x="1184275" y="565150"/>
                      </a:lnTo>
                      <a:lnTo>
                        <a:pt x="238125" y="0"/>
                      </a:lnTo>
                      <a:lnTo>
                        <a:pt x="0" y="222250"/>
                      </a:lnTo>
                      <a:lnTo>
                        <a:pt x="939800" y="9461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四角形: 上の 2 つの角を丸める 113">
                  <a:extLst>
                    <a:ext uri="{FF2B5EF4-FFF2-40B4-BE49-F238E27FC236}">
                      <a16:creationId xmlns:a16="http://schemas.microsoft.com/office/drawing/2014/main" id="{899916FB-D689-4382-20EA-667154A225D4}"/>
                    </a:ext>
                  </a:extLst>
                </p:cNvPr>
                <p:cNvSpPr/>
                <p:nvPr/>
              </p:nvSpPr>
              <p:spPr>
                <a:xfrm rot="10800000">
                  <a:off x="5745161" y="1822450"/>
                  <a:ext cx="1013955" cy="1725738"/>
                </a:xfrm>
                <a:custGeom>
                  <a:avLst/>
                  <a:gdLst>
                    <a:gd name="connsiteX0" fmla="*/ 107082 w 642480"/>
                    <a:gd name="connsiteY0" fmla="*/ 0 h 1297113"/>
                    <a:gd name="connsiteX1" fmla="*/ 535398 w 642480"/>
                    <a:gd name="connsiteY1" fmla="*/ 0 h 1297113"/>
                    <a:gd name="connsiteX2" fmla="*/ 642480 w 642480"/>
                    <a:gd name="connsiteY2" fmla="*/ 107082 h 1297113"/>
                    <a:gd name="connsiteX3" fmla="*/ 642480 w 642480"/>
                    <a:gd name="connsiteY3" fmla="*/ 1297113 h 1297113"/>
                    <a:gd name="connsiteX4" fmla="*/ 642480 w 642480"/>
                    <a:gd name="connsiteY4" fmla="*/ 1297113 h 1297113"/>
                    <a:gd name="connsiteX5" fmla="*/ 0 w 642480"/>
                    <a:gd name="connsiteY5" fmla="*/ 1297113 h 1297113"/>
                    <a:gd name="connsiteX6" fmla="*/ 0 w 642480"/>
                    <a:gd name="connsiteY6" fmla="*/ 1297113 h 1297113"/>
                    <a:gd name="connsiteX7" fmla="*/ 0 w 642480"/>
                    <a:gd name="connsiteY7" fmla="*/ 107082 h 1297113"/>
                    <a:gd name="connsiteX8" fmla="*/ 107082 w 642480"/>
                    <a:gd name="connsiteY8" fmla="*/ 0 h 1297113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0 w 642480"/>
                    <a:gd name="connsiteY7" fmla="*/ 421407 h 1611438"/>
                    <a:gd name="connsiteX8" fmla="*/ 107082 w 642480"/>
                    <a:gd name="connsiteY8" fmla="*/ 314325 h 1611438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07082 w 642480"/>
                    <a:gd name="connsiteY8" fmla="*/ 31432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76932 w 642480"/>
                    <a:gd name="connsiteY8" fmla="*/ 2825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88900 w 642480"/>
                    <a:gd name="connsiteY7" fmla="*/ 557932 h 1611438"/>
                    <a:gd name="connsiteX8" fmla="*/ 176932 w 642480"/>
                    <a:gd name="connsiteY8" fmla="*/ 282575 h 1611438"/>
                    <a:gd name="connsiteX0" fmla="*/ 176932 w 823455"/>
                    <a:gd name="connsiteY0" fmla="*/ 282575 h 1611438"/>
                    <a:gd name="connsiteX1" fmla="*/ 570323 w 823455"/>
                    <a:gd name="connsiteY1" fmla="*/ 0 h 1611438"/>
                    <a:gd name="connsiteX2" fmla="*/ 823455 w 823455"/>
                    <a:gd name="connsiteY2" fmla="*/ 119782 h 1611438"/>
                    <a:gd name="connsiteX3" fmla="*/ 642480 w 823455"/>
                    <a:gd name="connsiteY3" fmla="*/ 1611438 h 1611438"/>
                    <a:gd name="connsiteX4" fmla="*/ 642480 w 823455"/>
                    <a:gd name="connsiteY4" fmla="*/ 1611438 h 1611438"/>
                    <a:gd name="connsiteX5" fmla="*/ 0 w 823455"/>
                    <a:gd name="connsiteY5" fmla="*/ 1611438 h 1611438"/>
                    <a:gd name="connsiteX6" fmla="*/ 0 w 823455"/>
                    <a:gd name="connsiteY6" fmla="*/ 1611438 h 1611438"/>
                    <a:gd name="connsiteX7" fmla="*/ 88900 w 823455"/>
                    <a:gd name="connsiteY7" fmla="*/ 557932 h 1611438"/>
                    <a:gd name="connsiteX8" fmla="*/ 176932 w 823455"/>
                    <a:gd name="connsiteY8" fmla="*/ 282575 h 1611438"/>
                    <a:gd name="connsiteX0" fmla="*/ 176932 w 823455"/>
                    <a:gd name="connsiteY0" fmla="*/ 282575 h 1725738"/>
                    <a:gd name="connsiteX1" fmla="*/ 570323 w 823455"/>
                    <a:gd name="connsiteY1" fmla="*/ 0 h 1725738"/>
                    <a:gd name="connsiteX2" fmla="*/ 823455 w 823455"/>
                    <a:gd name="connsiteY2" fmla="*/ 119782 h 1725738"/>
                    <a:gd name="connsiteX3" fmla="*/ 642480 w 823455"/>
                    <a:gd name="connsiteY3" fmla="*/ 1611438 h 1725738"/>
                    <a:gd name="connsiteX4" fmla="*/ 740905 w 823455"/>
                    <a:gd name="connsiteY4" fmla="*/ 1725738 h 1725738"/>
                    <a:gd name="connsiteX5" fmla="*/ 0 w 823455"/>
                    <a:gd name="connsiteY5" fmla="*/ 1611438 h 1725738"/>
                    <a:gd name="connsiteX6" fmla="*/ 0 w 823455"/>
                    <a:gd name="connsiteY6" fmla="*/ 1611438 h 1725738"/>
                    <a:gd name="connsiteX7" fmla="*/ 88900 w 823455"/>
                    <a:gd name="connsiteY7" fmla="*/ 557932 h 1725738"/>
                    <a:gd name="connsiteX8" fmla="*/ 176932 w 823455"/>
                    <a:gd name="connsiteY8" fmla="*/ 282575 h 1725738"/>
                    <a:gd name="connsiteX0" fmla="*/ 176932 w 940930"/>
                    <a:gd name="connsiteY0" fmla="*/ 282575 h 1725738"/>
                    <a:gd name="connsiteX1" fmla="*/ 570323 w 940930"/>
                    <a:gd name="connsiteY1" fmla="*/ 0 h 1725738"/>
                    <a:gd name="connsiteX2" fmla="*/ 823455 w 940930"/>
                    <a:gd name="connsiteY2" fmla="*/ 119782 h 1725738"/>
                    <a:gd name="connsiteX3" fmla="*/ 940930 w 940930"/>
                    <a:gd name="connsiteY3" fmla="*/ 1595563 h 1725738"/>
                    <a:gd name="connsiteX4" fmla="*/ 740905 w 940930"/>
                    <a:gd name="connsiteY4" fmla="*/ 1725738 h 1725738"/>
                    <a:gd name="connsiteX5" fmla="*/ 0 w 940930"/>
                    <a:gd name="connsiteY5" fmla="*/ 1611438 h 1725738"/>
                    <a:gd name="connsiteX6" fmla="*/ 0 w 940930"/>
                    <a:gd name="connsiteY6" fmla="*/ 1611438 h 1725738"/>
                    <a:gd name="connsiteX7" fmla="*/ 88900 w 940930"/>
                    <a:gd name="connsiteY7" fmla="*/ 557932 h 1725738"/>
                    <a:gd name="connsiteX8" fmla="*/ 176932 w 940930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3955" h="1725738">
                      <a:moveTo>
                        <a:pt x="249957" y="307975"/>
                      </a:moveTo>
                      <a:cubicBezTo>
                        <a:pt x="307969" y="250440"/>
                        <a:pt x="512218" y="94192"/>
                        <a:pt x="643348" y="0"/>
                      </a:cubicBezTo>
                      <a:cubicBezTo>
                        <a:pt x="702488" y="0"/>
                        <a:pt x="896480" y="60642"/>
                        <a:pt x="896480" y="119782"/>
                      </a:cubicBezTo>
                      <a:lnTo>
                        <a:pt x="1013955" y="1595563"/>
                      </a:lnTo>
                      <a:lnTo>
                        <a:pt x="813930" y="1725738"/>
                      </a:lnTo>
                      <a:lnTo>
                        <a:pt x="73025" y="1611438"/>
                      </a:lnTo>
                      <a:lnTo>
                        <a:pt x="0" y="1633663"/>
                      </a:lnTo>
                      <a:cubicBezTo>
                        <a:pt x="53975" y="1275086"/>
                        <a:pt x="142490" y="550280"/>
                        <a:pt x="161925" y="478557"/>
                      </a:cubicBezTo>
                      <a:cubicBezTo>
                        <a:pt x="181360" y="406834"/>
                        <a:pt x="191945" y="365510"/>
                        <a:pt x="249957" y="3079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四角形: 角を丸くする 112">
                  <a:extLst>
                    <a:ext uri="{FF2B5EF4-FFF2-40B4-BE49-F238E27FC236}">
                      <a16:creationId xmlns:a16="http://schemas.microsoft.com/office/drawing/2014/main" id="{6D334E40-740D-34E4-F6DB-D228B405D357}"/>
                    </a:ext>
                  </a:extLst>
                </p:cNvPr>
                <p:cNvSpPr/>
                <p:nvPr/>
              </p:nvSpPr>
              <p:spPr>
                <a:xfrm rot="1373125">
                  <a:off x="5000926" y="1454293"/>
                  <a:ext cx="1737816" cy="804213"/>
                </a:xfrm>
                <a:custGeom>
                  <a:avLst/>
                  <a:gdLst>
                    <a:gd name="connsiteX0" fmla="*/ 0 w 1430884"/>
                    <a:gd name="connsiteY0" fmla="*/ 119594 h 717550"/>
                    <a:gd name="connsiteX1" fmla="*/ 119594 w 1430884"/>
                    <a:gd name="connsiteY1" fmla="*/ 0 h 717550"/>
                    <a:gd name="connsiteX2" fmla="*/ 1311290 w 1430884"/>
                    <a:gd name="connsiteY2" fmla="*/ 0 h 717550"/>
                    <a:gd name="connsiteX3" fmla="*/ 1430884 w 1430884"/>
                    <a:gd name="connsiteY3" fmla="*/ 119594 h 717550"/>
                    <a:gd name="connsiteX4" fmla="*/ 1430884 w 1430884"/>
                    <a:gd name="connsiteY4" fmla="*/ 597956 h 717550"/>
                    <a:gd name="connsiteX5" fmla="*/ 1311290 w 1430884"/>
                    <a:gd name="connsiteY5" fmla="*/ 717550 h 717550"/>
                    <a:gd name="connsiteX6" fmla="*/ 119594 w 1430884"/>
                    <a:gd name="connsiteY6" fmla="*/ 717550 h 717550"/>
                    <a:gd name="connsiteX7" fmla="*/ 0 w 1430884"/>
                    <a:gd name="connsiteY7" fmla="*/ 597956 h 717550"/>
                    <a:gd name="connsiteX8" fmla="*/ 0 w 1430884"/>
                    <a:gd name="connsiteY8" fmla="*/ 119594 h 717550"/>
                    <a:gd name="connsiteX0" fmla="*/ 271635 w 1702519"/>
                    <a:gd name="connsiteY0" fmla="*/ 119594 h 717550"/>
                    <a:gd name="connsiteX1" fmla="*/ 391229 w 1702519"/>
                    <a:gd name="connsiteY1" fmla="*/ 0 h 717550"/>
                    <a:gd name="connsiteX2" fmla="*/ 1582925 w 1702519"/>
                    <a:gd name="connsiteY2" fmla="*/ 0 h 717550"/>
                    <a:gd name="connsiteX3" fmla="*/ 1702519 w 1702519"/>
                    <a:gd name="connsiteY3" fmla="*/ 119594 h 717550"/>
                    <a:gd name="connsiteX4" fmla="*/ 1702519 w 1702519"/>
                    <a:gd name="connsiteY4" fmla="*/ 597956 h 717550"/>
                    <a:gd name="connsiteX5" fmla="*/ 1582925 w 1702519"/>
                    <a:gd name="connsiteY5" fmla="*/ 717550 h 717550"/>
                    <a:gd name="connsiteX6" fmla="*/ 391229 w 1702519"/>
                    <a:gd name="connsiteY6" fmla="*/ 717550 h 717550"/>
                    <a:gd name="connsiteX7" fmla="*/ 0 w 1702519"/>
                    <a:gd name="connsiteY7" fmla="*/ 640246 h 717550"/>
                    <a:gd name="connsiteX8" fmla="*/ 271635 w 1702519"/>
                    <a:gd name="connsiteY8" fmla="*/ 119594 h 717550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702519 w 1702519"/>
                    <a:gd name="connsiteY4" fmla="*/ 597956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51895 w 1702519"/>
                    <a:gd name="connsiteY4" fmla="*/ 628793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71099 w 1702519"/>
                    <a:gd name="connsiteY4" fmla="*/ 662042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1099 w 1702519"/>
                    <a:gd name="connsiteY4" fmla="*/ 662042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86257 w 1702519"/>
                    <a:gd name="connsiteY4" fmla="*/ 691829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37758 h 804382"/>
                    <a:gd name="connsiteX1" fmla="*/ 391229 w 1702519"/>
                    <a:gd name="connsiteY1" fmla="*/ 14916 h 804382"/>
                    <a:gd name="connsiteX2" fmla="*/ 1599891 w 1702519"/>
                    <a:gd name="connsiteY2" fmla="*/ 0 h 804382"/>
                    <a:gd name="connsiteX3" fmla="*/ 1702519 w 1702519"/>
                    <a:gd name="connsiteY3" fmla="*/ 134510 h 804382"/>
                    <a:gd name="connsiteX4" fmla="*/ 1486257 w 1702519"/>
                    <a:gd name="connsiteY4" fmla="*/ 706745 h 804382"/>
                    <a:gd name="connsiteX5" fmla="*/ 1297687 w 1702519"/>
                    <a:gd name="connsiteY5" fmla="*/ 803762 h 804382"/>
                    <a:gd name="connsiteX6" fmla="*/ 137144 w 1702519"/>
                    <a:gd name="connsiteY6" fmla="*/ 767348 h 804382"/>
                    <a:gd name="connsiteX7" fmla="*/ 0 w 1702519"/>
                    <a:gd name="connsiteY7" fmla="*/ 655162 h 804382"/>
                    <a:gd name="connsiteX8" fmla="*/ 255775 w 1702519"/>
                    <a:gd name="connsiteY8" fmla="*/ 137758 h 804382"/>
                    <a:gd name="connsiteX0" fmla="*/ 255775 w 1712705"/>
                    <a:gd name="connsiteY0" fmla="*/ 137758 h 804042"/>
                    <a:gd name="connsiteX1" fmla="*/ 391229 w 1712705"/>
                    <a:gd name="connsiteY1" fmla="*/ 14916 h 804042"/>
                    <a:gd name="connsiteX2" fmla="*/ 1599891 w 1712705"/>
                    <a:gd name="connsiteY2" fmla="*/ 0 h 804042"/>
                    <a:gd name="connsiteX3" fmla="*/ 1712705 w 1712705"/>
                    <a:gd name="connsiteY3" fmla="*/ 158642 h 804042"/>
                    <a:gd name="connsiteX4" fmla="*/ 1486257 w 1712705"/>
                    <a:gd name="connsiteY4" fmla="*/ 706745 h 804042"/>
                    <a:gd name="connsiteX5" fmla="*/ 1297687 w 1712705"/>
                    <a:gd name="connsiteY5" fmla="*/ 803762 h 804042"/>
                    <a:gd name="connsiteX6" fmla="*/ 137144 w 1712705"/>
                    <a:gd name="connsiteY6" fmla="*/ 767348 h 804042"/>
                    <a:gd name="connsiteX7" fmla="*/ 0 w 1712705"/>
                    <a:gd name="connsiteY7" fmla="*/ 655162 h 804042"/>
                    <a:gd name="connsiteX8" fmla="*/ 255775 w 1712705"/>
                    <a:gd name="connsiteY8" fmla="*/ 137758 h 804042"/>
                    <a:gd name="connsiteX0" fmla="*/ 255775 w 1715338"/>
                    <a:gd name="connsiteY0" fmla="*/ 137758 h 804042"/>
                    <a:gd name="connsiteX1" fmla="*/ 391229 w 1715338"/>
                    <a:gd name="connsiteY1" fmla="*/ 14916 h 804042"/>
                    <a:gd name="connsiteX2" fmla="*/ 1599891 w 1715338"/>
                    <a:gd name="connsiteY2" fmla="*/ 0 h 804042"/>
                    <a:gd name="connsiteX3" fmla="*/ 1712705 w 1715338"/>
                    <a:gd name="connsiteY3" fmla="*/ 158642 h 804042"/>
                    <a:gd name="connsiteX4" fmla="*/ 1486257 w 1715338"/>
                    <a:gd name="connsiteY4" fmla="*/ 706745 h 804042"/>
                    <a:gd name="connsiteX5" fmla="*/ 1297687 w 1715338"/>
                    <a:gd name="connsiteY5" fmla="*/ 803762 h 804042"/>
                    <a:gd name="connsiteX6" fmla="*/ 137144 w 1715338"/>
                    <a:gd name="connsiteY6" fmla="*/ 767348 h 804042"/>
                    <a:gd name="connsiteX7" fmla="*/ 0 w 1715338"/>
                    <a:gd name="connsiteY7" fmla="*/ 655162 h 804042"/>
                    <a:gd name="connsiteX8" fmla="*/ 255775 w 1715338"/>
                    <a:gd name="connsiteY8" fmla="*/ 137758 h 804042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6224"/>
                    <a:gd name="connsiteY0" fmla="*/ 137758 h 804195"/>
                    <a:gd name="connsiteX1" fmla="*/ 391229 w 1726224"/>
                    <a:gd name="connsiteY1" fmla="*/ 14916 h 804195"/>
                    <a:gd name="connsiteX2" fmla="*/ 1599891 w 1726224"/>
                    <a:gd name="connsiteY2" fmla="*/ 0 h 804195"/>
                    <a:gd name="connsiteX3" fmla="*/ 1723091 w 1726224"/>
                    <a:gd name="connsiteY3" fmla="*/ 146505 h 804195"/>
                    <a:gd name="connsiteX4" fmla="*/ 1486257 w 1726224"/>
                    <a:gd name="connsiteY4" fmla="*/ 706745 h 804195"/>
                    <a:gd name="connsiteX5" fmla="*/ 1297687 w 1726224"/>
                    <a:gd name="connsiteY5" fmla="*/ 803762 h 804195"/>
                    <a:gd name="connsiteX6" fmla="*/ 137144 w 1726224"/>
                    <a:gd name="connsiteY6" fmla="*/ 767348 h 804195"/>
                    <a:gd name="connsiteX7" fmla="*/ 0 w 1726224"/>
                    <a:gd name="connsiteY7" fmla="*/ 655162 h 804195"/>
                    <a:gd name="connsiteX8" fmla="*/ 255775 w 1726224"/>
                    <a:gd name="connsiteY8" fmla="*/ 137758 h 804195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137144 w 1727086"/>
                    <a:gd name="connsiteY6" fmla="*/ 767366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20660 w 1791971"/>
                    <a:gd name="connsiteY0" fmla="*/ 137776 h 804213"/>
                    <a:gd name="connsiteX1" fmla="*/ 456114 w 1791971"/>
                    <a:gd name="connsiteY1" fmla="*/ 14934 h 804213"/>
                    <a:gd name="connsiteX2" fmla="*/ 1664776 w 1791971"/>
                    <a:gd name="connsiteY2" fmla="*/ 18 h 804213"/>
                    <a:gd name="connsiteX3" fmla="*/ 1787976 w 1791971"/>
                    <a:gd name="connsiteY3" fmla="*/ 146523 h 804213"/>
                    <a:gd name="connsiteX4" fmla="*/ 1551142 w 1791971"/>
                    <a:gd name="connsiteY4" fmla="*/ 706763 h 804213"/>
                    <a:gd name="connsiteX5" fmla="*/ 1362572 w 1791971"/>
                    <a:gd name="connsiteY5" fmla="*/ 803780 h 804213"/>
                    <a:gd name="connsiteX6" fmla="*/ 115743 w 1791971"/>
                    <a:gd name="connsiteY6" fmla="*/ 765018 h 804213"/>
                    <a:gd name="connsiteX7" fmla="*/ 54600 w 1791971"/>
                    <a:gd name="connsiteY7" fmla="*/ 649183 h 804213"/>
                    <a:gd name="connsiteX8" fmla="*/ 320660 w 1791971"/>
                    <a:gd name="connsiteY8" fmla="*/ 137776 h 804213"/>
                    <a:gd name="connsiteX0" fmla="*/ 266412 w 1737723"/>
                    <a:gd name="connsiteY0" fmla="*/ 137776 h 804213"/>
                    <a:gd name="connsiteX1" fmla="*/ 401866 w 1737723"/>
                    <a:gd name="connsiteY1" fmla="*/ 14934 h 804213"/>
                    <a:gd name="connsiteX2" fmla="*/ 1610528 w 1737723"/>
                    <a:gd name="connsiteY2" fmla="*/ 18 h 804213"/>
                    <a:gd name="connsiteX3" fmla="*/ 1733728 w 1737723"/>
                    <a:gd name="connsiteY3" fmla="*/ 146523 h 804213"/>
                    <a:gd name="connsiteX4" fmla="*/ 1496894 w 1737723"/>
                    <a:gd name="connsiteY4" fmla="*/ 706763 h 804213"/>
                    <a:gd name="connsiteX5" fmla="*/ 1308324 w 1737723"/>
                    <a:gd name="connsiteY5" fmla="*/ 803780 h 804213"/>
                    <a:gd name="connsiteX6" fmla="*/ 61495 w 1737723"/>
                    <a:gd name="connsiteY6" fmla="*/ 765018 h 804213"/>
                    <a:gd name="connsiteX7" fmla="*/ 352 w 1737723"/>
                    <a:gd name="connsiteY7" fmla="*/ 649183 h 804213"/>
                    <a:gd name="connsiteX8" fmla="*/ 266412 w 1737723"/>
                    <a:gd name="connsiteY8" fmla="*/ 137776 h 804213"/>
                    <a:gd name="connsiteX0" fmla="*/ 266505 w 1737816"/>
                    <a:gd name="connsiteY0" fmla="*/ 137776 h 804213"/>
                    <a:gd name="connsiteX1" fmla="*/ 401959 w 1737816"/>
                    <a:gd name="connsiteY1" fmla="*/ 14934 h 804213"/>
                    <a:gd name="connsiteX2" fmla="*/ 1610621 w 1737816"/>
                    <a:gd name="connsiteY2" fmla="*/ 18 h 804213"/>
                    <a:gd name="connsiteX3" fmla="*/ 1733821 w 1737816"/>
                    <a:gd name="connsiteY3" fmla="*/ 146523 h 804213"/>
                    <a:gd name="connsiteX4" fmla="*/ 1496987 w 1737816"/>
                    <a:gd name="connsiteY4" fmla="*/ 706763 h 804213"/>
                    <a:gd name="connsiteX5" fmla="*/ 1308417 w 1737816"/>
                    <a:gd name="connsiteY5" fmla="*/ 803780 h 804213"/>
                    <a:gd name="connsiteX6" fmla="*/ 61588 w 1737816"/>
                    <a:gd name="connsiteY6" fmla="*/ 765018 h 804213"/>
                    <a:gd name="connsiteX7" fmla="*/ 445 w 1737816"/>
                    <a:gd name="connsiteY7" fmla="*/ 649183 h 804213"/>
                    <a:gd name="connsiteX8" fmla="*/ 266505 w 1737816"/>
                    <a:gd name="connsiteY8" fmla="*/ 137776 h 80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7816" h="804213">
                      <a:moveTo>
                        <a:pt x="266505" y="137776"/>
                      </a:moveTo>
                      <a:cubicBezTo>
                        <a:pt x="333424" y="32068"/>
                        <a:pt x="335909" y="14934"/>
                        <a:pt x="401959" y="14934"/>
                      </a:cubicBezTo>
                      <a:lnTo>
                        <a:pt x="1610621" y="18"/>
                      </a:lnTo>
                      <a:cubicBezTo>
                        <a:pt x="1717329" y="-1635"/>
                        <a:pt x="1750248" y="107140"/>
                        <a:pt x="1733821" y="146523"/>
                      </a:cubicBezTo>
                      <a:lnTo>
                        <a:pt x="1496987" y="706763"/>
                      </a:lnTo>
                      <a:cubicBezTo>
                        <a:pt x="1426086" y="816306"/>
                        <a:pt x="1374467" y="803780"/>
                        <a:pt x="1308417" y="803780"/>
                      </a:cubicBezTo>
                      <a:lnTo>
                        <a:pt x="61588" y="765018"/>
                      </a:lnTo>
                      <a:cubicBezTo>
                        <a:pt x="-9233" y="757254"/>
                        <a:pt x="445" y="715233"/>
                        <a:pt x="445" y="649183"/>
                      </a:cubicBezTo>
                      <a:lnTo>
                        <a:pt x="266505" y="13777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1113757E-FF14-A4FA-A372-A6FCF00065AA}"/>
                    </a:ext>
                  </a:extLst>
                </p:cNvPr>
                <p:cNvSpPr/>
                <p:nvPr/>
              </p:nvSpPr>
              <p:spPr>
                <a:xfrm rot="20149398">
                  <a:off x="3925080" y="3471614"/>
                  <a:ext cx="2009291" cy="1492972"/>
                </a:xfrm>
                <a:custGeom>
                  <a:avLst/>
                  <a:gdLst>
                    <a:gd name="connsiteX0" fmla="*/ 1377317 w 2026325"/>
                    <a:gd name="connsiteY0" fmla="*/ 20828 h 1548767"/>
                    <a:gd name="connsiteX1" fmla="*/ 2026325 w 2026325"/>
                    <a:gd name="connsiteY1" fmla="*/ 896787 h 1548767"/>
                    <a:gd name="connsiteX2" fmla="*/ 2005448 w 2026325"/>
                    <a:gd name="connsiteY2" fmla="*/ 950962 h 1548767"/>
                    <a:gd name="connsiteX3" fmla="*/ 993914 w 2026325"/>
                    <a:gd name="connsiteY3" fmla="*/ 1546736 h 1548767"/>
                    <a:gd name="connsiteX4" fmla="*/ 713 w 2026325"/>
                    <a:gd name="connsiteY4" fmla="*/ 829979 h 1548767"/>
                    <a:gd name="connsiteX5" fmla="*/ 9922 w 2026325"/>
                    <a:gd name="connsiteY5" fmla="*/ 750723 h 1548767"/>
                    <a:gd name="connsiteX6" fmla="*/ 22495 w 2026325"/>
                    <a:gd name="connsiteY6" fmla="*/ 700472 h 1548767"/>
                    <a:gd name="connsiteX7" fmla="*/ 6362 w 2026325"/>
                    <a:gd name="connsiteY7" fmla="*/ 604177 h 1548767"/>
                    <a:gd name="connsiteX8" fmla="*/ 760025 w 2026325"/>
                    <a:gd name="connsiteY8" fmla="*/ 47770 h 1548767"/>
                    <a:gd name="connsiteX9" fmla="*/ 804245 w 2026325"/>
                    <a:gd name="connsiteY9" fmla="*/ 45087 h 1548767"/>
                    <a:gd name="connsiteX10" fmla="*/ 861312 w 2026325"/>
                    <a:gd name="connsiteY10" fmla="*/ 28928 h 1548767"/>
                    <a:gd name="connsiteX11" fmla="*/ 1069906 w 2026325"/>
                    <a:gd name="connsiteY11" fmla="*/ 2031 h 1548767"/>
                    <a:gd name="connsiteX12" fmla="*/ 1374844 w 2026325"/>
                    <a:gd name="connsiteY12" fmla="*/ 20223 h 154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26325" h="1548767">
                      <a:moveTo>
                        <a:pt x="1377317" y="20828"/>
                      </a:moveTo>
                      <a:lnTo>
                        <a:pt x="2026325" y="896787"/>
                      </a:lnTo>
                      <a:lnTo>
                        <a:pt x="2005448" y="950962"/>
                      </a:lnTo>
                      <a:cubicBezTo>
                        <a:pt x="1859419" y="1272403"/>
                        <a:pt x="1456645" y="1521789"/>
                        <a:pt x="993914" y="1546736"/>
                      </a:cubicBezTo>
                      <a:cubicBezTo>
                        <a:pt x="424399" y="1577440"/>
                        <a:pt x="-20271" y="1256537"/>
                        <a:pt x="713" y="829979"/>
                      </a:cubicBezTo>
                      <a:cubicBezTo>
                        <a:pt x="2024" y="803319"/>
                        <a:pt x="5124" y="776878"/>
                        <a:pt x="9922" y="750723"/>
                      </a:cubicBezTo>
                      <a:lnTo>
                        <a:pt x="22495" y="700472"/>
                      </a:lnTo>
                      <a:lnTo>
                        <a:pt x="6362" y="604177"/>
                      </a:lnTo>
                      <a:cubicBezTo>
                        <a:pt x="6362" y="329718"/>
                        <a:pt x="329910" y="100729"/>
                        <a:pt x="760025" y="47770"/>
                      </a:cubicBezTo>
                      <a:lnTo>
                        <a:pt x="804245" y="45087"/>
                      </a:lnTo>
                      <a:lnTo>
                        <a:pt x="861312" y="28928"/>
                      </a:lnTo>
                      <a:cubicBezTo>
                        <a:pt x="928946" y="15020"/>
                        <a:pt x="998717" y="5870"/>
                        <a:pt x="1069906" y="2031"/>
                      </a:cubicBezTo>
                      <a:cubicBezTo>
                        <a:pt x="1176690" y="-3726"/>
                        <a:pt x="1279085" y="2878"/>
                        <a:pt x="1374844" y="20223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192B5DC5-F027-FB2C-0583-21C507C7C0EC}"/>
                    </a:ext>
                  </a:extLst>
                </p:cNvPr>
                <p:cNvSpPr/>
                <p:nvPr/>
              </p:nvSpPr>
              <p:spPr>
                <a:xfrm rot="20149398">
                  <a:off x="3881440" y="3300204"/>
                  <a:ext cx="1982615" cy="1405642"/>
                </a:xfrm>
                <a:custGeom>
                  <a:avLst/>
                  <a:gdLst>
                    <a:gd name="connsiteX0" fmla="*/ 1285618 w 1982615"/>
                    <a:gd name="connsiteY0" fmla="*/ 23071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82615" h="1405642">
                      <a:moveTo>
                        <a:pt x="1285618" y="23071"/>
                      </a:moveTo>
                      <a:lnTo>
                        <a:pt x="1982615" y="963799"/>
                      </a:lnTo>
                      <a:lnTo>
                        <a:pt x="1975872" y="976391"/>
                      </a:lnTo>
                      <a:cubicBezTo>
                        <a:pt x="1819761" y="1228644"/>
                        <a:pt x="1454296" y="1405642"/>
                        <a:pt x="1028342" y="1405642"/>
                      </a:cubicBezTo>
                      <a:cubicBezTo>
                        <a:pt x="460404" y="1405642"/>
                        <a:pt x="0" y="1090978"/>
                        <a:pt x="0" y="702821"/>
                      </a:cubicBezTo>
                      <a:cubicBezTo>
                        <a:pt x="0" y="314664"/>
                        <a:pt x="460404" y="0"/>
                        <a:pt x="1028342" y="0"/>
                      </a:cubicBezTo>
                      <a:cubicBezTo>
                        <a:pt x="1099335" y="0"/>
                        <a:pt x="1168647" y="4917"/>
                        <a:pt x="1235589" y="14279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09ECBCD8-A3C5-3E50-E6BD-E7413A5B4A96}"/>
                    </a:ext>
                  </a:extLst>
                </p:cNvPr>
                <p:cNvSpPr/>
                <p:nvPr/>
              </p:nvSpPr>
              <p:spPr>
                <a:xfrm rot="5400000">
                  <a:off x="4526246" y="1945655"/>
                  <a:ext cx="1957052" cy="1575660"/>
                </a:xfrm>
                <a:custGeom>
                  <a:avLst/>
                  <a:gdLst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885646 w 1957052"/>
                    <a:gd name="connsiteY7" fmla="*/ 469653 h 1575660"/>
                    <a:gd name="connsiteX8" fmla="*/ 1957052 w 1957052"/>
                    <a:gd name="connsiteY8" fmla="*/ 469653 h 1575660"/>
                    <a:gd name="connsiteX9" fmla="*/ 1464353 w 1957052"/>
                    <a:gd name="connsiteY9" fmla="*/ 1345952 h 1575660"/>
                    <a:gd name="connsiteX10" fmla="*/ 1286650 w 1957052"/>
                    <a:gd name="connsiteY10" fmla="*/ 1345952 h 1575660"/>
                    <a:gd name="connsiteX11" fmla="*/ 1161422 w 1957052"/>
                    <a:gd name="connsiteY11" fmla="*/ 1423356 h 1575660"/>
                    <a:gd name="connsiteX12" fmla="*/ 44663 w 1957052"/>
                    <a:gd name="connsiteY12" fmla="*/ 1295618 h 1575660"/>
                    <a:gd name="connsiteX13" fmla="*/ 2939 w 1957052"/>
                    <a:gd name="connsiteY13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062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57052" h="1575660">
                      <a:moveTo>
                        <a:pt x="2939" y="1038044"/>
                      </a:moveTo>
                      <a:lnTo>
                        <a:pt x="5505" y="1024659"/>
                      </a:lnTo>
                      <a:cubicBezTo>
                        <a:pt x="4650" y="986787"/>
                        <a:pt x="3794" y="948916"/>
                        <a:pt x="2939" y="911044"/>
                      </a:cubicBez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06252" y="342653"/>
                      </a:lnTo>
                      <a:lnTo>
                        <a:pt x="1957052" y="469653"/>
                      </a:lnTo>
                      <a:lnTo>
                        <a:pt x="1464353" y="1345952"/>
                      </a:lnTo>
                      <a:lnTo>
                        <a:pt x="1286650" y="1345952"/>
                      </a:lnTo>
                      <a:lnTo>
                        <a:pt x="1161422" y="1423356"/>
                      </a:lnTo>
                      <a:cubicBezTo>
                        <a:pt x="697513" y="1668730"/>
                        <a:pt x="197523" y="1611539"/>
                        <a:pt x="44663" y="1295618"/>
                      </a:cubicBezTo>
                      <a:cubicBezTo>
                        <a:pt x="6448" y="1216637"/>
                        <a:pt x="-6453" y="1128963"/>
                        <a:pt x="2939" y="1038044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032626F2-EBFC-A1EC-266C-F130DEEEFD08}"/>
                    </a:ext>
                  </a:extLst>
                </p:cNvPr>
                <p:cNvSpPr/>
                <p:nvPr/>
              </p:nvSpPr>
              <p:spPr>
                <a:xfrm rot="5400000">
                  <a:off x="4474215" y="1997687"/>
                  <a:ext cx="1934115" cy="1448660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484BE4C6-35FD-83FE-6524-A509E2B57CE6}"/>
                    </a:ext>
                  </a:extLst>
                </p:cNvPr>
                <p:cNvSpPr/>
                <p:nvPr/>
              </p:nvSpPr>
              <p:spPr>
                <a:xfrm rot="5400000">
                  <a:off x="4589501" y="2098145"/>
                  <a:ext cx="1717401" cy="1233488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4" name="グループ化 103">
                  <a:extLst>
                    <a:ext uri="{FF2B5EF4-FFF2-40B4-BE49-F238E27FC236}">
                      <a16:creationId xmlns:a16="http://schemas.microsoft.com/office/drawing/2014/main" id="{96A030F5-CE5F-FF24-C61F-2A20DB035D39}"/>
                    </a:ext>
                  </a:extLst>
                </p:cNvPr>
                <p:cNvGrpSpPr/>
                <p:nvPr/>
              </p:nvGrpSpPr>
              <p:grpSpPr>
                <a:xfrm rot="1800000">
                  <a:off x="4929935" y="3426943"/>
                  <a:ext cx="805447" cy="123588"/>
                  <a:chOff x="6855372" y="5544031"/>
                  <a:chExt cx="908923" cy="166461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106" name="四角形: 上の 2 つの角を丸める 105">
                    <a:extLst>
                      <a:ext uri="{FF2B5EF4-FFF2-40B4-BE49-F238E27FC236}">
                        <a16:creationId xmlns:a16="http://schemas.microsoft.com/office/drawing/2014/main" id="{47F3E578-9890-28A7-4893-B73A3B5C928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46437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四角形: 上の 2 つの角を丸める 106">
                    <a:extLst>
                      <a:ext uri="{FF2B5EF4-FFF2-40B4-BE49-F238E27FC236}">
                        <a16:creationId xmlns:a16="http://schemas.microsoft.com/office/drawing/2014/main" id="{9F34D9DF-BC14-B92C-05FE-530B5FB2A30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82180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四角形: 上の 2 つの角を丸める 107">
                    <a:extLst>
                      <a:ext uri="{FF2B5EF4-FFF2-40B4-BE49-F238E27FC236}">
                        <a16:creationId xmlns:a16="http://schemas.microsoft.com/office/drawing/2014/main" id="{BEF00A32-3DD8-22C6-CAFF-0E1BDB92B8A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444122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フリーフォーム: 図形 108">
                    <a:extLst>
                      <a:ext uri="{FF2B5EF4-FFF2-40B4-BE49-F238E27FC236}">
                        <a16:creationId xmlns:a16="http://schemas.microsoft.com/office/drawing/2014/main" id="{9914E163-047A-3210-0EDD-348181F50103}"/>
                      </a:ext>
                    </a:extLst>
                  </p:cNvPr>
                  <p:cNvSpPr/>
                  <p:nvPr/>
                </p:nvSpPr>
                <p:spPr>
                  <a:xfrm>
                    <a:off x="7639295" y="5544514"/>
                    <a:ext cx="125000" cy="165978"/>
                  </a:xfrm>
                  <a:custGeom>
                    <a:avLst/>
                    <a:gdLst>
                      <a:gd name="connsiteX0" fmla="*/ 61913 w 123825"/>
                      <a:gd name="connsiteY0" fmla="*/ 0 h 127628"/>
                      <a:gd name="connsiteX1" fmla="*/ 84556 w 123825"/>
                      <a:gd name="connsiteY1" fmla="*/ 4572 h 127628"/>
                      <a:gd name="connsiteX2" fmla="*/ 123825 w 123825"/>
                      <a:gd name="connsiteY2" fmla="*/ 63814 h 127628"/>
                      <a:gd name="connsiteX3" fmla="*/ 84556 w 123825"/>
                      <a:gd name="connsiteY3" fmla="*/ 123057 h 127628"/>
                      <a:gd name="connsiteX4" fmla="*/ 61913 w 123825"/>
                      <a:gd name="connsiteY4" fmla="*/ 127628 h 127628"/>
                      <a:gd name="connsiteX5" fmla="*/ 39269 w 123825"/>
                      <a:gd name="connsiteY5" fmla="*/ 123057 h 127628"/>
                      <a:gd name="connsiteX6" fmla="*/ 0 w 123825"/>
                      <a:gd name="connsiteY6" fmla="*/ 63814 h 127628"/>
                      <a:gd name="connsiteX7" fmla="*/ 39269 w 123825"/>
                      <a:gd name="connsiteY7" fmla="*/ 4572 h 127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3825" h="127628">
                        <a:moveTo>
                          <a:pt x="61913" y="0"/>
                        </a:moveTo>
                        <a:lnTo>
                          <a:pt x="84556" y="4572"/>
                        </a:lnTo>
                        <a:cubicBezTo>
                          <a:pt x="107633" y="14332"/>
                          <a:pt x="123825" y="37183"/>
                          <a:pt x="123825" y="63814"/>
                        </a:cubicBezTo>
                        <a:cubicBezTo>
                          <a:pt x="123825" y="90446"/>
                          <a:pt x="107633" y="113296"/>
                          <a:pt x="84556" y="123057"/>
                        </a:cubicBezTo>
                        <a:lnTo>
                          <a:pt x="61913" y="127628"/>
                        </a:lnTo>
                        <a:lnTo>
                          <a:pt x="39269" y="123057"/>
                        </a:lnTo>
                        <a:cubicBezTo>
                          <a:pt x="16192" y="113296"/>
                          <a:pt x="0" y="90446"/>
                          <a:pt x="0" y="63814"/>
                        </a:cubicBezTo>
                        <a:cubicBezTo>
                          <a:pt x="0" y="37183"/>
                          <a:pt x="16192" y="14332"/>
                          <a:pt x="39269" y="4572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B622F423-549D-EB28-35EC-AAB88A957BEF}"/>
                    </a:ext>
                  </a:extLst>
                </p:cNvPr>
                <p:cNvSpPr/>
                <p:nvPr/>
              </p:nvSpPr>
              <p:spPr>
                <a:xfrm rot="20530604">
                  <a:off x="4037933" y="3580889"/>
                  <a:ext cx="1439302" cy="96834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3044799D-68A7-B45E-4194-68FC0A2DA8CD}"/>
                  </a:ext>
                </a:extLst>
              </p:cNvPr>
              <p:cNvSpPr/>
              <p:nvPr/>
            </p:nvSpPr>
            <p:spPr>
              <a:xfrm rot="19800000">
                <a:off x="1032334" y="1951999"/>
                <a:ext cx="1464428" cy="1292707"/>
              </a:xfrm>
              <a:custGeom>
                <a:avLst/>
                <a:gdLst>
                  <a:gd name="connsiteX0" fmla="*/ 2306056 w 2761078"/>
                  <a:gd name="connsiteY0" fmla="*/ 87463 h 2437311"/>
                  <a:gd name="connsiteX1" fmla="*/ 2732787 w 2761078"/>
                  <a:gd name="connsiteY1" fmla="*/ 1037831 h 2437311"/>
                  <a:gd name="connsiteX2" fmla="*/ 2664055 w 2761078"/>
                  <a:gd name="connsiteY2" fmla="*/ 1294341 h 2437311"/>
                  <a:gd name="connsiteX3" fmla="*/ 1981197 w 2761078"/>
                  <a:gd name="connsiteY3" fmla="*/ 1897672 h 2437311"/>
                  <a:gd name="connsiteX4" fmla="*/ 1943423 w 2761078"/>
                  <a:gd name="connsiteY4" fmla="*/ 1899153 h 2437311"/>
                  <a:gd name="connsiteX5" fmla="*/ 1923623 w 2761078"/>
                  <a:gd name="connsiteY5" fmla="*/ 1905300 h 2437311"/>
                  <a:gd name="connsiteX6" fmla="*/ 1875821 w 2761078"/>
                  <a:gd name="connsiteY6" fmla="*/ 1910118 h 2437311"/>
                  <a:gd name="connsiteX7" fmla="*/ 1143341 w 2761078"/>
                  <a:gd name="connsiteY7" fmla="*/ 1910117 h 2437311"/>
                  <a:gd name="connsiteX8" fmla="*/ 907459 w 2761078"/>
                  <a:gd name="connsiteY8" fmla="*/ 2318676 h 2437311"/>
                  <a:gd name="connsiteX9" fmla="*/ 672725 w 2761078"/>
                  <a:gd name="connsiteY9" fmla="*/ 2435515 h 2437311"/>
                  <a:gd name="connsiteX10" fmla="*/ 583449 w 2761078"/>
                  <a:gd name="connsiteY10" fmla="*/ 2405495 h 2437311"/>
                  <a:gd name="connsiteX11" fmla="*/ 512812 w 2761078"/>
                  <a:gd name="connsiteY11" fmla="*/ 2343190 h 2437311"/>
                  <a:gd name="connsiteX12" fmla="*/ 496631 w 2761078"/>
                  <a:gd name="connsiteY12" fmla="*/ 2081484 h 2437311"/>
                  <a:gd name="connsiteX13" fmla="*/ 797326 w 2761078"/>
                  <a:gd name="connsiteY13" fmla="*/ 1560666 h 2437311"/>
                  <a:gd name="connsiteX14" fmla="*/ 898715 w 2761078"/>
                  <a:gd name="connsiteY14" fmla="*/ 1466072 h 2437311"/>
                  <a:gd name="connsiteX15" fmla="*/ 923461 w 2761078"/>
                  <a:gd name="connsiteY15" fmla="*/ 1456832 h 2437311"/>
                  <a:gd name="connsiteX16" fmla="*/ 927990 w 2761078"/>
                  <a:gd name="connsiteY16" fmla="*/ 1454374 h 2437311"/>
                  <a:gd name="connsiteX17" fmla="*/ 940173 w 2761078"/>
                  <a:gd name="connsiteY17" fmla="*/ 1450592 h 2437311"/>
                  <a:gd name="connsiteX18" fmla="*/ 941351 w 2761078"/>
                  <a:gd name="connsiteY18" fmla="*/ 1450152 h 2437311"/>
                  <a:gd name="connsiteX19" fmla="*/ 941658 w 2761078"/>
                  <a:gd name="connsiteY19" fmla="*/ 1450131 h 2437311"/>
                  <a:gd name="connsiteX20" fmla="*/ 972513 w 2761078"/>
                  <a:gd name="connsiteY20" fmla="*/ 1440553 h 2437311"/>
                  <a:gd name="connsiteX21" fmla="*/ 1020316 w 2761078"/>
                  <a:gd name="connsiteY21" fmla="*/ 1435734 h 2437311"/>
                  <a:gd name="connsiteX22" fmla="*/ 1127810 w 2761078"/>
                  <a:gd name="connsiteY22" fmla="*/ 1435734 h 2437311"/>
                  <a:gd name="connsiteX23" fmla="*/ 1112322 w 2761078"/>
                  <a:gd name="connsiteY23" fmla="*/ 1401789 h 2437311"/>
                  <a:gd name="connsiteX24" fmla="*/ 678527 w 2761078"/>
                  <a:gd name="connsiteY24" fmla="*/ 1401788 h 2437311"/>
                  <a:gd name="connsiteX25" fmla="*/ 442644 w 2761078"/>
                  <a:gd name="connsiteY25" fmla="*/ 1810347 h 2437311"/>
                  <a:gd name="connsiteX26" fmla="*/ 162442 w 2761078"/>
                  <a:gd name="connsiteY26" fmla="*/ 1916893 h 2437311"/>
                  <a:gd name="connsiteX27" fmla="*/ 118634 w 2761078"/>
                  <a:gd name="connsiteY27" fmla="*/ 1897166 h 2437311"/>
                  <a:gd name="connsiteX28" fmla="*/ 118635 w 2761078"/>
                  <a:gd name="connsiteY28" fmla="*/ 1897166 h 2437311"/>
                  <a:gd name="connsiteX29" fmla="*/ 118634 w 2761078"/>
                  <a:gd name="connsiteY29" fmla="*/ 1897165 h 2437311"/>
                  <a:gd name="connsiteX30" fmla="*/ 118634 w 2761078"/>
                  <a:gd name="connsiteY30" fmla="*/ 1897166 h 2437311"/>
                  <a:gd name="connsiteX31" fmla="*/ 79646 w 2761078"/>
                  <a:gd name="connsiteY31" fmla="*/ 1869091 h 2437311"/>
                  <a:gd name="connsiteX32" fmla="*/ 31817 w 2761078"/>
                  <a:gd name="connsiteY32" fmla="*/ 1573156 h 2437311"/>
                  <a:gd name="connsiteX33" fmla="*/ 332511 w 2761078"/>
                  <a:gd name="connsiteY33" fmla="*/ 1052337 h 2437311"/>
                  <a:gd name="connsiteX34" fmla="*/ 433901 w 2761078"/>
                  <a:gd name="connsiteY34" fmla="*/ 957742 h 2437311"/>
                  <a:gd name="connsiteX35" fmla="*/ 458646 w 2761078"/>
                  <a:gd name="connsiteY35" fmla="*/ 948503 h 2437311"/>
                  <a:gd name="connsiteX36" fmla="*/ 463175 w 2761078"/>
                  <a:gd name="connsiteY36" fmla="*/ 946045 h 2437311"/>
                  <a:gd name="connsiteX37" fmla="*/ 475359 w 2761078"/>
                  <a:gd name="connsiteY37" fmla="*/ 942263 h 2437311"/>
                  <a:gd name="connsiteX38" fmla="*/ 476535 w 2761078"/>
                  <a:gd name="connsiteY38" fmla="*/ 941824 h 2437311"/>
                  <a:gd name="connsiteX39" fmla="*/ 476843 w 2761078"/>
                  <a:gd name="connsiteY39" fmla="*/ 941802 h 2437311"/>
                  <a:gd name="connsiteX40" fmla="*/ 507698 w 2761078"/>
                  <a:gd name="connsiteY40" fmla="*/ 932224 h 2437311"/>
                  <a:gd name="connsiteX41" fmla="*/ 555501 w 2761078"/>
                  <a:gd name="connsiteY41" fmla="*/ 927405 h 2437311"/>
                  <a:gd name="connsiteX42" fmla="*/ 1060397 w 2761078"/>
                  <a:gd name="connsiteY42" fmla="*/ 927405 h 2437311"/>
                  <a:gd name="connsiteX43" fmla="*/ 1071657 w 2761078"/>
                  <a:gd name="connsiteY43" fmla="*/ 867659 h 2437311"/>
                  <a:gd name="connsiteX44" fmla="*/ 1140388 w 2761078"/>
                  <a:gd name="connsiteY44" fmla="*/ 611150 h 2437311"/>
                  <a:gd name="connsiteX45" fmla="*/ 2149928 w 2761078"/>
                  <a:gd name="connsiteY45" fmla="*/ 28291 h 2437311"/>
                  <a:gd name="connsiteX46" fmla="*/ 2306056 w 2761078"/>
                  <a:gd name="connsiteY46" fmla="*/ 87463 h 2437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761078" h="2437311">
                    <a:moveTo>
                      <a:pt x="2306056" y="87463"/>
                    </a:moveTo>
                    <a:cubicBezTo>
                      <a:pt x="2648978" y="258921"/>
                      <a:pt x="2835884" y="653068"/>
                      <a:pt x="2732787" y="1037831"/>
                    </a:cubicBezTo>
                    <a:lnTo>
                      <a:pt x="2664055" y="1294341"/>
                    </a:lnTo>
                    <a:cubicBezTo>
                      <a:pt x="2575686" y="1624138"/>
                      <a:pt x="2299352" y="1853373"/>
                      <a:pt x="1981197" y="1897672"/>
                    </a:cubicBezTo>
                    <a:lnTo>
                      <a:pt x="1943423" y="1899153"/>
                    </a:lnTo>
                    <a:lnTo>
                      <a:pt x="1923623" y="1905300"/>
                    </a:lnTo>
                    <a:cubicBezTo>
                      <a:pt x="1908182" y="1908459"/>
                      <a:pt x="1892195" y="1910118"/>
                      <a:pt x="1875821" y="1910118"/>
                    </a:cubicBezTo>
                    <a:lnTo>
                      <a:pt x="1143341" y="1910117"/>
                    </a:lnTo>
                    <a:lnTo>
                      <a:pt x="907459" y="2318676"/>
                    </a:lnTo>
                    <a:cubicBezTo>
                      <a:pt x="858334" y="2403761"/>
                      <a:pt x="764455" y="2446897"/>
                      <a:pt x="672725" y="2435515"/>
                    </a:cubicBezTo>
                    <a:lnTo>
                      <a:pt x="583449" y="2405495"/>
                    </a:lnTo>
                    <a:lnTo>
                      <a:pt x="512812" y="2343190"/>
                    </a:lnTo>
                    <a:cubicBezTo>
                      <a:pt x="457090" y="2269441"/>
                      <a:pt x="447506" y="2166570"/>
                      <a:pt x="496631" y="2081484"/>
                    </a:cubicBezTo>
                    <a:lnTo>
                      <a:pt x="797326" y="1560666"/>
                    </a:lnTo>
                    <a:cubicBezTo>
                      <a:pt x="821887" y="1518124"/>
                      <a:pt x="857638" y="1486069"/>
                      <a:pt x="898715" y="1466072"/>
                    </a:cubicBezTo>
                    <a:lnTo>
                      <a:pt x="923461" y="1456832"/>
                    </a:lnTo>
                    <a:lnTo>
                      <a:pt x="927990" y="1454374"/>
                    </a:lnTo>
                    <a:lnTo>
                      <a:pt x="940173" y="1450592"/>
                    </a:lnTo>
                    <a:lnTo>
                      <a:pt x="941351" y="1450152"/>
                    </a:lnTo>
                    <a:lnTo>
                      <a:pt x="941658" y="1450131"/>
                    </a:lnTo>
                    <a:lnTo>
                      <a:pt x="972513" y="1440553"/>
                    </a:lnTo>
                    <a:cubicBezTo>
                      <a:pt x="987954" y="1437393"/>
                      <a:pt x="1003941" y="1435734"/>
                      <a:pt x="1020316" y="1435734"/>
                    </a:cubicBezTo>
                    <a:lnTo>
                      <a:pt x="1127810" y="1435734"/>
                    </a:lnTo>
                    <a:lnTo>
                      <a:pt x="1112322" y="1401789"/>
                    </a:lnTo>
                    <a:lnTo>
                      <a:pt x="678527" y="1401788"/>
                    </a:lnTo>
                    <a:lnTo>
                      <a:pt x="442644" y="1810347"/>
                    </a:lnTo>
                    <a:cubicBezTo>
                      <a:pt x="385333" y="1909614"/>
                      <a:pt x="267104" y="1951782"/>
                      <a:pt x="162442" y="1916893"/>
                    </a:cubicBezTo>
                    <a:lnTo>
                      <a:pt x="118634" y="1897166"/>
                    </a:lnTo>
                    <a:lnTo>
                      <a:pt x="118635" y="1897166"/>
                    </a:lnTo>
                    <a:lnTo>
                      <a:pt x="118634" y="1897165"/>
                    </a:lnTo>
                    <a:lnTo>
                      <a:pt x="118634" y="1897166"/>
                    </a:lnTo>
                    <a:lnTo>
                      <a:pt x="79646" y="1869091"/>
                    </a:lnTo>
                    <a:cubicBezTo>
                      <a:pt x="-2899" y="1795895"/>
                      <a:pt x="-25495" y="1672422"/>
                      <a:pt x="31817" y="1573156"/>
                    </a:cubicBezTo>
                    <a:lnTo>
                      <a:pt x="332511" y="1052337"/>
                    </a:lnTo>
                    <a:cubicBezTo>
                      <a:pt x="357073" y="1009795"/>
                      <a:pt x="392824" y="977739"/>
                      <a:pt x="433901" y="957742"/>
                    </a:cubicBezTo>
                    <a:lnTo>
                      <a:pt x="458646" y="948503"/>
                    </a:lnTo>
                    <a:lnTo>
                      <a:pt x="463175" y="946045"/>
                    </a:lnTo>
                    <a:lnTo>
                      <a:pt x="475359" y="942263"/>
                    </a:lnTo>
                    <a:lnTo>
                      <a:pt x="476535" y="941824"/>
                    </a:lnTo>
                    <a:lnTo>
                      <a:pt x="476843" y="941802"/>
                    </a:lnTo>
                    <a:lnTo>
                      <a:pt x="507698" y="932224"/>
                    </a:lnTo>
                    <a:cubicBezTo>
                      <a:pt x="523139" y="929064"/>
                      <a:pt x="539126" y="927405"/>
                      <a:pt x="555501" y="927405"/>
                    </a:cubicBezTo>
                    <a:lnTo>
                      <a:pt x="1060397" y="927405"/>
                    </a:lnTo>
                    <a:lnTo>
                      <a:pt x="1071657" y="867659"/>
                    </a:lnTo>
                    <a:lnTo>
                      <a:pt x="1140388" y="611150"/>
                    </a:lnTo>
                    <a:cubicBezTo>
                      <a:pt x="1258213" y="171420"/>
                      <a:pt x="1710199" y="-89534"/>
                      <a:pt x="2149928" y="28291"/>
                    </a:cubicBezTo>
                    <a:cubicBezTo>
                      <a:pt x="2204894" y="43019"/>
                      <a:pt x="2257067" y="62968"/>
                      <a:pt x="2306056" y="87463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B3A643BC-E988-9220-A3E6-D0B46B3108F1}"/>
                  </a:ext>
                </a:extLst>
              </p:cNvPr>
              <p:cNvSpPr/>
              <p:nvPr/>
            </p:nvSpPr>
            <p:spPr>
              <a:xfrm rot="1497061" flipH="1">
                <a:off x="1279820" y="2129047"/>
                <a:ext cx="506890" cy="715566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465C1BDE-45EB-84BC-CB50-176C22D2C133}"/>
                  </a:ext>
                </a:extLst>
              </p:cNvPr>
              <p:cNvSpPr/>
              <p:nvPr/>
            </p:nvSpPr>
            <p:spPr>
              <a:xfrm>
                <a:off x="1022217" y="1297866"/>
                <a:ext cx="990167" cy="990167"/>
              </a:xfrm>
              <a:prstGeom prst="ellipse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22B80E39-35A6-E54E-4E9C-FBEA8243B343}"/>
                  </a:ext>
                </a:extLst>
              </p:cNvPr>
              <p:cNvSpPr/>
              <p:nvPr/>
            </p:nvSpPr>
            <p:spPr>
              <a:xfrm>
                <a:off x="1290638" y="2000250"/>
                <a:ext cx="161826" cy="8231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FF0D4BE6-E482-38A4-16A6-9ABABAD81768}"/>
                  </a:ext>
                </a:extLst>
              </p:cNvPr>
              <p:cNvSpPr/>
              <p:nvPr/>
            </p:nvSpPr>
            <p:spPr>
              <a:xfrm rot="900000">
                <a:off x="1653397" y="2159596"/>
                <a:ext cx="506890" cy="715566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270E29F7-269E-5D71-EC8B-0C327E62540B}"/>
                  </a:ext>
                </a:extLst>
              </p:cNvPr>
              <p:cNvSpPr/>
              <p:nvPr/>
            </p:nvSpPr>
            <p:spPr>
              <a:xfrm rot="20445008">
                <a:off x="1105185" y="1764731"/>
                <a:ext cx="198014" cy="5225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B14C1E8E-B06A-3BCD-7B06-A86EBABFC796}"/>
                  </a:ext>
                </a:extLst>
              </p:cNvPr>
              <p:cNvSpPr/>
              <p:nvPr/>
            </p:nvSpPr>
            <p:spPr>
              <a:xfrm rot="1154992" flipH="1">
                <a:off x="1524157" y="1782150"/>
                <a:ext cx="215950" cy="5462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涙形 57">
                <a:extLst>
                  <a:ext uri="{FF2B5EF4-FFF2-40B4-BE49-F238E27FC236}">
                    <a16:creationId xmlns:a16="http://schemas.microsoft.com/office/drawing/2014/main" id="{D026A87E-30C6-85F4-6FEF-82997C792064}"/>
                  </a:ext>
                </a:extLst>
              </p:cNvPr>
              <p:cNvSpPr/>
              <p:nvPr/>
            </p:nvSpPr>
            <p:spPr>
              <a:xfrm rot="3600000">
                <a:off x="617695" y="1633576"/>
                <a:ext cx="505554" cy="505554"/>
              </a:xfrm>
              <a:custGeom>
                <a:avLst/>
                <a:gdLst>
                  <a:gd name="connsiteX0" fmla="*/ 0 w 542262"/>
                  <a:gd name="connsiteY0" fmla="*/ 271131 h 542262"/>
                  <a:gd name="connsiteX1" fmla="*/ 271131 w 542262"/>
                  <a:gd name="connsiteY1" fmla="*/ 0 h 542262"/>
                  <a:gd name="connsiteX2" fmla="*/ 602648 w 542262"/>
                  <a:gd name="connsiteY2" fmla="*/ -60386 h 542262"/>
                  <a:gd name="connsiteX3" fmla="*/ 542262 w 542262"/>
                  <a:gd name="connsiteY3" fmla="*/ 271131 h 542262"/>
                  <a:gd name="connsiteX4" fmla="*/ 271131 w 542262"/>
                  <a:gd name="connsiteY4" fmla="*/ 542262 h 542262"/>
                  <a:gd name="connsiteX5" fmla="*/ 0 w 542262"/>
                  <a:gd name="connsiteY5" fmla="*/ 271131 h 542262"/>
                  <a:gd name="connsiteX0" fmla="*/ 0 w 602648"/>
                  <a:gd name="connsiteY0" fmla="*/ 331517 h 602648"/>
                  <a:gd name="connsiteX1" fmla="*/ 271131 w 602648"/>
                  <a:gd name="connsiteY1" fmla="*/ 60386 h 602648"/>
                  <a:gd name="connsiteX2" fmla="*/ 602648 w 602648"/>
                  <a:gd name="connsiteY2" fmla="*/ 0 h 602648"/>
                  <a:gd name="connsiteX3" fmla="*/ 542262 w 602648"/>
                  <a:gd name="connsiteY3" fmla="*/ 331517 h 602648"/>
                  <a:gd name="connsiteX4" fmla="*/ 271131 w 602648"/>
                  <a:gd name="connsiteY4" fmla="*/ 602648 h 602648"/>
                  <a:gd name="connsiteX5" fmla="*/ 0 w 602648"/>
                  <a:gd name="connsiteY5" fmla="*/ 331517 h 602648"/>
                  <a:gd name="connsiteX0" fmla="*/ 0 w 602648"/>
                  <a:gd name="connsiteY0" fmla="*/ 331517 h 602648"/>
                  <a:gd name="connsiteX1" fmla="*/ 271131 w 602648"/>
                  <a:gd name="connsiteY1" fmla="*/ 60386 h 602648"/>
                  <a:gd name="connsiteX2" fmla="*/ 602648 w 602648"/>
                  <a:gd name="connsiteY2" fmla="*/ 0 h 602648"/>
                  <a:gd name="connsiteX3" fmla="*/ 542262 w 602648"/>
                  <a:gd name="connsiteY3" fmla="*/ 331517 h 602648"/>
                  <a:gd name="connsiteX4" fmla="*/ 271131 w 602648"/>
                  <a:gd name="connsiteY4" fmla="*/ 602648 h 602648"/>
                  <a:gd name="connsiteX5" fmla="*/ 0 w 602648"/>
                  <a:gd name="connsiteY5" fmla="*/ 331517 h 602648"/>
                  <a:gd name="connsiteX0" fmla="*/ 0 w 602648"/>
                  <a:gd name="connsiteY0" fmla="*/ 331517 h 602648"/>
                  <a:gd name="connsiteX1" fmla="*/ 271131 w 602648"/>
                  <a:gd name="connsiteY1" fmla="*/ 60386 h 602648"/>
                  <a:gd name="connsiteX2" fmla="*/ 602648 w 602648"/>
                  <a:gd name="connsiteY2" fmla="*/ 0 h 602648"/>
                  <a:gd name="connsiteX3" fmla="*/ 542262 w 602648"/>
                  <a:gd name="connsiteY3" fmla="*/ 331517 h 602648"/>
                  <a:gd name="connsiteX4" fmla="*/ 271131 w 602648"/>
                  <a:gd name="connsiteY4" fmla="*/ 602648 h 602648"/>
                  <a:gd name="connsiteX5" fmla="*/ 0 w 602648"/>
                  <a:gd name="connsiteY5" fmla="*/ 331517 h 602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2648" h="602648">
                    <a:moveTo>
                      <a:pt x="0" y="331517"/>
                    </a:moveTo>
                    <a:cubicBezTo>
                      <a:pt x="0" y="181775"/>
                      <a:pt x="121389" y="60386"/>
                      <a:pt x="271131" y="60386"/>
                    </a:cubicBezTo>
                    <a:cubicBezTo>
                      <a:pt x="381637" y="60386"/>
                      <a:pt x="492143" y="40257"/>
                      <a:pt x="602648" y="0"/>
                    </a:cubicBezTo>
                    <a:cubicBezTo>
                      <a:pt x="590966" y="146224"/>
                      <a:pt x="568455" y="213867"/>
                      <a:pt x="542262" y="331517"/>
                    </a:cubicBezTo>
                    <a:cubicBezTo>
                      <a:pt x="516069" y="449167"/>
                      <a:pt x="420873" y="602648"/>
                      <a:pt x="271131" y="602648"/>
                    </a:cubicBezTo>
                    <a:cubicBezTo>
                      <a:pt x="121389" y="602648"/>
                      <a:pt x="0" y="481259"/>
                      <a:pt x="0" y="331517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22225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2" name="乗算記号 81">
              <a:extLst>
                <a:ext uri="{FF2B5EF4-FFF2-40B4-BE49-F238E27FC236}">
                  <a16:creationId xmlns:a16="http://schemas.microsoft.com/office/drawing/2014/main" id="{C6D58789-1F7B-FDC3-7A6B-7876980B9EC3}"/>
                </a:ext>
              </a:extLst>
            </p:cNvPr>
            <p:cNvSpPr/>
            <p:nvPr/>
          </p:nvSpPr>
          <p:spPr>
            <a:xfrm>
              <a:off x="5458182" y="4875537"/>
              <a:ext cx="833966" cy="833966"/>
            </a:xfrm>
            <a:prstGeom prst="mathMultiply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809171D2-013A-DA76-8A30-D1893E1806A8}"/>
              </a:ext>
            </a:extLst>
          </p:cNvPr>
          <p:cNvGrpSpPr/>
          <p:nvPr/>
        </p:nvGrpSpPr>
        <p:grpSpPr>
          <a:xfrm>
            <a:off x="423951" y="7630073"/>
            <a:ext cx="1991449" cy="1656103"/>
            <a:chOff x="6823562" y="4869160"/>
            <a:chExt cx="1991449" cy="1656103"/>
          </a:xfrm>
        </p:grpSpPr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1BD35323-05C4-9841-779D-2CFC437CB557}"/>
                </a:ext>
              </a:extLst>
            </p:cNvPr>
            <p:cNvGrpSpPr/>
            <p:nvPr/>
          </p:nvGrpSpPr>
          <p:grpSpPr>
            <a:xfrm>
              <a:off x="6823562" y="4869160"/>
              <a:ext cx="1728879" cy="1656103"/>
              <a:chOff x="759271" y="1018286"/>
              <a:chExt cx="2328422" cy="2230409"/>
            </a:xfrm>
          </p:grpSpPr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E7C63D15-F4EC-9956-3ADE-9764E92099EB}"/>
                  </a:ext>
                </a:extLst>
              </p:cNvPr>
              <p:cNvGrpSpPr/>
              <p:nvPr/>
            </p:nvGrpSpPr>
            <p:grpSpPr>
              <a:xfrm>
                <a:off x="1561424" y="1189309"/>
                <a:ext cx="1526269" cy="2059386"/>
                <a:chOff x="3881440" y="1454293"/>
                <a:chExt cx="2877676" cy="3882831"/>
              </a:xfrm>
            </p:grpSpPr>
            <p:sp>
              <p:nvSpPr>
                <p:cNvPr id="127" name="四角形: 上の 2 つの角を丸める 9">
                  <a:extLst>
                    <a:ext uri="{FF2B5EF4-FFF2-40B4-BE49-F238E27FC236}">
                      <a16:creationId xmlns:a16="http://schemas.microsoft.com/office/drawing/2014/main" id="{F1509D8F-69F5-ED30-1ABD-281785B849C8}"/>
                    </a:ext>
                  </a:extLst>
                </p:cNvPr>
                <p:cNvSpPr/>
                <p:nvPr/>
              </p:nvSpPr>
              <p:spPr>
                <a:xfrm rot="13500000">
                  <a:off x="4557120" y="4163336"/>
                  <a:ext cx="802280" cy="1545295"/>
                </a:xfrm>
                <a:custGeom>
                  <a:avLst/>
                  <a:gdLst>
                    <a:gd name="connsiteX0" fmla="*/ 399963 w 799925"/>
                    <a:gd name="connsiteY0" fmla="*/ 0 h 1561725"/>
                    <a:gd name="connsiteX1" fmla="*/ 399963 w 799925"/>
                    <a:gd name="connsiteY1" fmla="*/ 0 h 1561725"/>
                    <a:gd name="connsiteX2" fmla="*/ 799926 w 799925"/>
                    <a:gd name="connsiteY2" fmla="*/ 399963 h 1561725"/>
                    <a:gd name="connsiteX3" fmla="*/ 799925 w 799925"/>
                    <a:gd name="connsiteY3" fmla="*/ 1561725 h 1561725"/>
                    <a:gd name="connsiteX4" fmla="*/ 799925 w 799925"/>
                    <a:gd name="connsiteY4" fmla="*/ 1561725 h 1561725"/>
                    <a:gd name="connsiteX5" fmla="*/ 0 w 799925"/>
                    <a:gd name="connsiteY5" fmla="*/ 1561725 h 1561725"/>
                    <a:gd name="connsiteX6" fmla="*/ 0 w 799925"/>
                    <a:gd name="connsiteY6" fmla="*/ 1561725 h 1561725"/>
                    <a:gd name="connsiteX7" fmla="*/ 0 w 799925"/>
                    <a:gd name="connsiteY7" fmla="*/ 399963 h 1561725"/>
                    <a:gd name="connsiteX8" fmla="*/ 399963 w 799925"/>
                    <a:gd name="connsiteY8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99925 w 799926"/>
                    <a:gd name="connsiteY3" fmla="*/ 1561725 h 1561725"/>
                    <a:gd name="connsiteX4" fmla="*/ 786454 w 799926"/>
                    <a:gd name="connsiteY4" fmla="*/ 1368650 h 1561725"/>
                    <a:gd name="connsiteX5" fmla="*/ 0 w 799926"/>
                    <a:gd name="connsiteY5" fmla="*/ 1561725 h 1561725"/>
                    <a:gd name="connsiteX6" fmla="*/ 0 w 799926"/>
                    <a:gd name="connsiteY6" fmla="*/ 1561725 h 1561725"/>
                    <a:gd name="connsiteX7" fmla="*/ 0 w 799926"/>
                    <a:gd name="connsiteY7" fmla="*/ 399963 h 1561725"/>
                    <a:gd name="connsiteX8" fmla="*/ 399963 w 799926"/>
                    <a:gd name="connsiteY8" fmla="*/ 0 h 1561725"/>
                    <a:gd name="connsiteX0" fmla="*/ 399963 w 868150"/>
                    <a:gd name="connsiteY0" fmla="*/ 0 h 1561725"/>
                    <a:gd name="connsiteX1" fmla="*/ 399963 w 868150"/>
                    <a:gd name="connsiteY1" fmla="*/ 0 h 1561725"/>
                    <a:gd name="connsiteX2" fmla="*/ 799926 w 868150"/>
                    <a:gd name="connsiteY2" fmla="*/ 399963 h 1561725"/>
                    <a:gd name="connsiteX3" fmla="*/ 786454 w 868150"/>
                    <a:gd name="connsiteY3" fmla="*/ 1368650 h 1561725"/>
                    <a:gd name="connsiteX4" fmla="*/ 0 w 868150"/>
                    <a:gd name="connsiteY4" fmla="*/ 1561725 h 1561725"/>
                    <a:gd name="connsiteX5" fmla="*/ 0 w 868150"/>
                    <a:gd name="connsiteY5" fmla="*/ 1561725 h 1561725"/>
                    <a:gd name="connsiteX6" fmla="*/ 0 w 868150"/>
                    <a:gd name="connsiteY6" fmla="*/ 399963 h 1561725"/>
                    <a:gd name="connsiteX7" fmla="*/ 399963 w 868150"/>
                    <a:gd name="connsiteY7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86454 w 799926"/>
                    <a:gd name="connsiteY3" fmla="*/ 1368650 h 1561725"/>
                    <a:gd name="connsiteX4" fmla="*/ 0 w 799926"/>
                    <a:gd name="connsiteY4" fmla="*/ 1561725 h 1561725"/>
                    <a:gd name="connsiteX5" fmla="*/ 0 w 799926"/>
                    <a:gd name="connsiteY5" fmla="*/ 1561725 h 1561725"/>
                    <a:gd name="connsiteX6" fmla="*/ 0 w 799926"/>
                    <a:gd name="connsiteY6" fmla="*/ 399963 h 1561725"/>
                    <a:gd name="connsiteX7" fmla="*/ 399963 w 799926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399963 h 1561725"/>
                    <a:gd name="connsiteX7" fmla="*/ 399963 w 799961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399963 w 799961"/>
                    <a:gd name="connsiteY7" fmla="*/ 0 h 1561725"/>
                    <a:gd name="connsiteX0" fmla="*/ 453845 w 799961"/>
                    <a:gd name="connsiteY0" fmla="*/ 1796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453845 w 799961"/>
                    <a:gd name="connsiteY7" fmla="*/ 17960 h 1561725"/>
                    <a:gd name="connsiteX0" fmla="*/ 0 w 799961"/>
                    <a:gd name="connsiteY0" fmla="*/ 570588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0" fmla="*/ 0 w 821324"/>
                    <a:gd name="connsiteY0" fmla="*/ 548137 h 1539274"/>
                    <a:gd name="connsiteX1" fmla="*/ 467315 w 821324"/>
                    <a:gd name="connsiteY1" fmla="*/ 0 h 1539274"/>
                    <a:gd name="connsiteX2" fmla="*/ 799926 w 821324"/>
                    <a:gd name="connsiteY2" fmla="*/ 377512 h 1539274"/>
                    <a:gd name="connsiteX3" fmla="*/ 786454 w 821324"/>
                    <a:gd name="connsiteY3" fmla="*/ 1346199 h 1539274"/>
                    <a:gd name="connsiteX4" fmla="*/ 0 w 821324"/>
                    <a:gd name="connsiteY4" fmla="*/ 1539274 h 1539274"/>
                    <a:gd name="connsiteX5" fmla="*/ 0 w 821324"/>
                    <a:gd name="connsiteY5" fmla="*/ 1539274 h 1539274"/>
                    <a:gd name="connsiteX6" fmla="*/ 0 w 821324"/>
                    <a:gd name="connsiteY6" fmla="*/ 548137 h 1539274"/>
                    <a:gd name="connsiteX0" fmla="*/ 0 w 821324"/>
                    <a:gd name="connsiteY0" fmla="*/ 558363 h 1549500"/>
                    <a:gd name="connsiteX1" fmla="*/ 467315 w 821324"/>
                    <a:gd name="connsiteY1" fmla="*/ 10226 h 1549500"/>
                    <a:gd name="connsiteX2" fmla="*/ 799926 w 821324"/>
                    <a:gd name="connsiteY2" fmla="*/ 387738 h 1549500"/>
                    <a:gd name="connsiteX3" fmla="*/ 786454 w 821324"/>
                    <a:gd name="connsiteY3" fmla="*/ 1356425 h 1549500"/>
                    <a:gd name="connsiteX4" fmla="*/ 0 w 821324"/>
                    <a:gd name="connsiteY4" fmla="*/ 1549500 h 1549500"/>
                    <a:gd name="connsiteX5" fmla="*/ 0 w 821324"/>
                    <a:gd name="connsiteY5" fmla="*/ 1549500 h 1549500"/>
                    <a:gd name="connsiteX6" fmla="*/ 0 w 821324"/>
                    <a:gd name="connsiteY6" fmla="*/ 558363 h 1549500"/>
                    <a:gd name="connsiteX0" fmla="*/ 0 w 821324"/>
                    <a:gd name="connsiteY0" fmla="*/ 548277 h 1539414"/>
                    <a:gd name="connsiteX1" fmla="*/ 467315 w 821324"/>
                    <a:gd name="connsiteY1" fmla="*/ 140 h 1539414"/>
                    <a:gd name="connsiteX2" fmla="*/ 799926 w 821324"/>
                    <a:gd name="connsiteY2" fmla="*/ 377652 h 1539414"/>
                    <a:gd name="connsiteX3" fmla="*/ 786454 w 821324"/>
                    <a:gd name="connsiteY3" fmla="*/ 1346339 h 1539414"/>
                    <a:gd name="connsiteX4" fmla="*/ 0 w 821324"/>
                    <a:gd name="connsiteY4" fmla="*/ 1539414 h 1539414"/>
                    <a:gd name="connsiteX5" fmla="*/ 0 w 821324"/>
                    <a:gd name="connsiteY5" fmla="*/ 1539414 h 1539414"/>
                    <a:gd name="connsiteX6" fmla="*/ 0 w 821324"/>
                    <a:gd name="connsiteY6" fmla="*/ 548277 h 1539414"/>
                    <a:gd name="connsiteX0" fmla="*/ 0 w 799926"/>
                    <a:gd name="connsiteY0" fmla="*/ 548277 h 1539414"/>
                    <a:gd name="connsiteX1" fmla="*/ 467315 w 799926"/>
                    <a:gd name="connsiteY1" fmla="*/ 140 h 1539414"/>
                    <a:gd name="connsiteX2" fmla="*/ 799926 w 799926"/>
                    <a:gd name="connsiteY2" fmla="*/ 377652 h 1539414"/>
                    <a:gd name="connsiteX3" fmla="*/ 786454 w 799926"/>
                    <a:gd name="connsiteY3" fmla="*/ 1346339 h 1539414"/>
                    <a:gd name="connsiteX4" fmla="*/ 0 w 799926"/>
                    <a:gd name="connsiteY4" fmla="*/ 1539414 h 1539414"/>
                    <a:gd name="connsiteX5" fmla="*/ 0 w 799926"/>
                    <a:gd name="connsiteY5" fmla="*/ 1539414 h 1539414"/>
                    <a:gd name="connsiteX6" fmla="*/ 0 w 799926"/>
                    <a:gd name="connsiteY6" fmla="*/ 548277 h 1539414"/>
                    <a:gd name="connsiteX0" fmla="*/ 3683 w 803609"/>
                    <a:gd name="connsiteY0" fmla="*/ 548241 h 1539378"/>
                    <a:gd name="connsiteX1" fmla="*/ 470998 w 803609"/>
                    <a:gd name="connsiteY1" fmla="*/ 104 h 1539378"/>
                    <a:gd name="connsiteX2" fmla="*/ 803609 w 803609"/>
                    <a:gd name="connsiteY2" fmla="*/ 377616 h 1539378"/>
                    <a:gd name="connsiteX3" fmla="*/ 790137 w 803609"/>
                    <a:gd name="connsiteY3" fmla="*/ 1346303 h 1539378"/>
                    <a:gd name="connsiteX4" fmla="*/ 3683 w 803609"/>
                    <a:gd name="connsiteY4" fmla="*/ 1539378 h 1539378"/>
                    <a:gd name="connsiteX5" fmla="*/ 3683 w 803609"/>
                    <a:gd name="connsiteY5" fmla="*/ 1539378 h 1539378"/>
                    <a:gd name="connsiteX6" fmla="*/ 3683 w 803609"/>
                    <a:gd name="connsiteY6" fmla="*/ 548241 h 1539378"/>
                    <a:gd name="connsiteX0" fmla="*/ 3683 w 803609"/>
                    <a:gd name="connsiteY0" fmla="*/ 554900 h 1546037"/>
                    <a:gd name="connsiteX1" fmla="*/ 470998 w 803609"/>
                    <a:gd name="connsiteY1" fmla="*/ 6763 h 1546037"/>
                    <a:gd name="connsiteX2" fmla="*/ 803609 w 803609"/>
                    <a:gd name="connsiteY2" fmla="*/ 384275 h 1546037"/>
                    <a:gd name="connsiteX3" fmla="*/ 790137 w 803609"/>
                    <a:gd name="connsiteY3" fmla="*/ 1352962 h 1546037"/>
                    <a:gd name="connsiteX4" fmla="*/ 3683 w 803609"/>
                    <a:gd name="connsiteY4" fmla="*/ 1546037 h 1546037"/>
                    <a:gd name="connsiteX5" fmla="*/ 3683 w 803609"/>
                    <a:gd name="connsiteY5" fmla="*/ 1546037 h 1546037"/>
                    <a:gd name="connsiteX6" fmla="*/ 3683 w 803609"/>
                    <a:gd name="connsiteY6" fmla="*/ 554900 h 1546037"/>
                    <a:gd name="connsiteX0" fmla="*/ 0 w 799926"/>
                    <a:gd name="connsiteY0" fmla="*/ 554900 h 1546037"/>
                    <a:gd name="connsiteX1" fmla="*/ 467315 w 799926"/>
                    <a:gd name="connsiteY1" fmla="*/ 6763 h 1546037"/>
                    <a:gd name="connsiteX2" fmla="*/ 799926 w 799926"/>
                    <a:gd name="connsiteY2" fmla="*/ 384275 h 1546037"/>
                    <a:gd name="connsiteX3" fmla="*/ 786454 w 799926"/>
                    <a:gd name="connsiteY3" fmla="*/ 1352962 h 1546037"/>
                    <a:gd name="connsiteX4" fmla="*/ 0 w 799926"/>
                    <a:gd name="connsiteY4" fmla="*/ 1546037 h 1546037"/>
                    <a:gd name="connsiteX5" fmla="*/ 0 w 799926"/>
                    <a:gd name="connsiteY5" fmla="*/ 554900 h 1546037"/>
                    <a:gd name="connsiteX0" fmla="*/ 24713 w 824639"/>
                    <a:gd name="connsiteY0" fmla="*/ 554900 h 1555421"/>
                    <a:gd name="connsiteX1" fmla="*/ 492028 w 824639"/>
                    <a:gd name="connsiteY1" fmla="*/ 6763 h 1555421"/>
                    <a:gd name="connsiteX2" fmla="*/ 824639 w 824639"/>
                    <a:gd name="connsiteY2" fmla="*/ 384275 h 1555421"/>
                    <a:gd name="connsiteX3" fmla="*/ 811167 w 824639"/>
                    <a:gd name="connsiteY3" fmla="*/ 1352962 h 1555421"/>
                    <a:gd name="connsiteX4" fmla="*/ 24713 w 824639"/>
                    <a:gd name="connsiteY4" fmla="*/ 1546037 h 1555421"/>
                    <a:gd name="connsiteX5" fmla="*/ 24713 w 824639"/>
                    <a:gd name="connsiteY5" fmla="*/ 554900 h 1555421"/>
                    <a:gd name="connsiteX0" fmla="*/ 24713 w 832818"/>
                    <a:gd name="connsiteY0" fmla="*/ 554900 h 1554907"/>
                    <a:gd name="connsiteX1" fmla="*/ 492028 w 832818"/>
                    <a:gd name="connsiteY1" fmla="*/ 6763 h 1554907"/>
                    <a:gd name="connsiteX2" fmla="*/ 824639 w 832818"/>
                    <a:gd name="connsiteY2" fmla="*/ 384275 h 1554907"/>
                    <a:gd name="connsiteX3" fmla="*/ 811167 w 832818"/>
                    <a:gd name="connsiteY3" fmla="*/ 1352962 h 1554907"/>
                    <a:gd name="connsiteX4" fmla="*/ 24713 w 832818"/>
                    <a:gd name="connsiteY4" fmla="*/ 1546037 h 1554907"/>
                    <a:gd name="connsiteX5" fmla="*/ 24713 w 832818"/>
                    <a:gd name="connsiteY5" fmla="*/ 554900 h 1554907"/>
                    <a:gd name="connsiteX0" fmla="*/ 24713 w 832620"/>
                    <a:gd name="connsiteY0" fmla="*/ 554158 h 1554165"/>
                    <a:gd name="connsiteX1" fmla="*/ 492028 w 832620"/>
                    <a:gd name="connsiteY1" fmla="*/ 6021 h 1554165"/>
                    <a:gd name="connsiteX2" fmla="*/ 824639 w 832620"/>
                    <a:gd name="connsiteY2" fmla="*/ 383533 h 1554165"/>
                    <a:gd name="connsiteX3" fmla="*/ 811167 w 832620"/>
                    <a:gd name="connsiteY3" fmla="*/ 1352220 h 1554165"/>
                    <a:gd name="connsiteX4" fmla="*/ 24713 w 832620"/>
                    <a:gd name="connsiteY4" fmla="*/ 1545295 h 1554165"/>
                    <a:gd name="connsiteX5" fmla="*/ 24713 w 832620"/>
                    <a:gd name="connsiteY5" fmla="*/ 554158 h 1554165"/>
                    <a:gd name="connsiteX0" fmla="*/ 0 w 807907"/>
                    <a:gd name="connsiteY0" fmla="*/ 554158 h 1554165"/>
                    <a:gd name="connsiteX1" fmla="*/ 467315 w 807907"/>
                    <a:gd name="connsiteY1" fmla="*/ 6021 h 1554165"/>
                    <a:gd name="connsiteX2" fmla="*/ 799926 w 807907"/>
                    <a:gd name="connsiteY2" fmla="*/ 383533 h 1554165"/>
                    <a:gd name="connsiteX3" fmla="*/ 786454 w 807907"/>
                    <a:gd name="connsiteY3" fmla="*/ 1352220 h 1554165"/>
                    <a:gd name="connsiteX4" fmla="*/ 0 w 807907"/>
                    <a:gd name="connsiteY4" fmla="*/ 1545295 h 1554165"/>
                    <a:gd name="connsiteX5" fmla="*/ 0 w 807907"/>
                    <a:gd name="connsiteY5" fmla="*/ 554158 h 1554165"/>
                    <a:gd name="connsiteX0" fmla="*/ 0 w 800094"/>
                    <a:gd name="connsiteY0" fmla="*/ 554158 h 1554165"/>
                    <a:gd name="connsiteX1" fmla="*/ 467315 w 800094"/>
                    <a:gd name="connsiteY1" fmla="*/ 6021 h 1554165"/>
                    <a:gd name="connsiteX2" fmla="*/ 799926 w 800094"/>
                    <a:gd name="connsiteY2" fmla="*/ 383533 h 1554165"/>
                    <a:gd name="connsiteX3" fmla="*/ 786454 w 800094"/>
                    <a:gd name="connsiteY3" fmla="*/ 1352220 h 1554165"/>
                    <a:gd name="connsiteX4" fmla="*/ 0 w 800094"/>
                    <a:gd name="connsiteY4" fmla="*/ 1545295 h 1554165"/>
                    <a:gd name="connsiteX5" fmla="*/ 0 w 800094"/>
                    <a:gd name="connsiteY5" fmla="*/ 554158 h 1554165"/>
                    <a:gd name="connsiteX0" fmla="*/ 0 w 800094"/>
                    <a:gd name="connsiteY0" fmla="*/ 554158 h 1545295"/>
                    <a:gd name="connsiteX1" fmla="*/ 467315 w 800094"/>
                    <a:gd name="connsiteY1" fmla="*/ 6021 h 1545295"/>
                    <a:gd name="connsiteX2" fmla="*/ 799926 w 800094"/>
                    <a:gd name="connsiteY2" fmla="*/ 383533 h 1545295"/>
                    <a:gd name="connsiteX3" fmla="*/ 786454 w 800094"/>
                    <a:gd name="connsiteY3" fmla="*/ 1352220 h 1545295"/>
                    <a:gd name="connsiteX4" fmla="*/ 0 w 800094"/>
                    <a:gd name="connsiteY4" fmla="*/ 1545295 h 1545295"/>
                    <a:gd name="connsiteX5" fmla="*/ 0 w 800094"/>
                    <a:gd name="connsiteY5" fmla="*/ 554158 h 1545295"/>
                    <a:gd name="connsiteX0" fmla="*/ 2186 w 802280"/>
                    <a:gd name="connsiteY0" fmla="*/ 554158 h 1545295"/>
                    <a:gd name="connsiteX1" fmla="*/ 469501 w 802280"/>
                    <a:gd name="connsiteY1" fmla="*/ 6021 h 1545295"/>
                    <a:gd name="connsiteX2" fmla="*/ 802112 w 802280"/>
                    <a:gd name="connsiteY2" fmla="*/ 383533 h 1545295"/>
                    <a:gd name="connsiteX3" fmla="*/ 788640 w 802280"/>
                    <a:gd name="connsiteY3" fmla="*/ 1352220 h 1545295"/>
                    <a:gd name="connsiteX4" fmla="*/ 2186 w 802280"/>
                    <a:gd name="connsiteY4" fmla="*/ 1545295 h 1545295"/>
                    <a:gd name="connsiteX5" fmla="*/ 2186 w 802280"/>
                    <a:gd name="connsiteY5" fmla="*/ 554158 h 1545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2280" h="1545295">
                      <a:moveTo>
                        <a:pt x="2186" y="554158"/>
                      </a:moveTo>
                      <a:cubicBezTo>
                        <a:pt x="7106" y="299484"/>
                        <a:pt x="246378" y="52419"/>
                        <a:pt x="469501" y="6021"/>
                      </a:cubicBezTo>
                      <a:cubicBezTo>
                        <a:pt x="692624" y="-40377"/>
                        <a:pt x="807293" y="190597"/>
                        <a:pt x="802112" y="383533"/>
                      </a:cubicBezTo>
                      <a:lnTo>
                        <a:pt x="788640" y="1352220"/>
                      </a:lnTo>
                      <a:lnTo>
                        <a:pt x="2186" y="1545295"/>
                      </a:lnTo>
                      <a:cubicBezTo>
                        <a:pt x="2186" y="1214916"/>
                        <a:pt x="-2734" y="808832"/>
                        <a:pt x="2186" y="554158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5A84F1AF-344C-DADB-CF4A-4F85A9BADB19}"/>
                    </a:ext>
                  </a:extLst>
                </p:cNvPr>
                <p:cNvSpPr/>
                <p:nvPr/>
              </p:nvSpPr>
              <p:spPr>
                <a:xfrm>
                  <a:off x="4889500" y="3149600"/>
                  <a:ext cx="1184275" cy="946150"/>
                </a:xfrm>
                <a:custGeom>
                  <a:avLst/>
                  <a:gdLst>
                    <a:gd name="connsiteX0" fmla="*/ 939800 w 1184275"/>
                    <a:gd name="connsiteY0" fmla="*/ 946150 h 946150"/>
                    <a:gd name="connsiteX1" fmla="*/ 1171575 w 1184275"/>
                    <a:gd name="connsiteY1" fmla="*/ 679450 h 946150"/>
                    <a:gd name="connsiteX2" fmla="*/ 1184275 w 1184275"/>
                    <a:gd name="connsiteY2" fmla="*/ 565150 h 946150"/>
                    <a:gd name="connsiteX3" fmla="*/ 238125 w 1184275"/>
                    <a:gd name="connsiteY3" fmla="*/ 0 h 946150"/>
                    <a:gd name="connsiteX4" fmla="*/ 0 w 1184275"/>
                    <a:gd name="connsiteY4" fmla="*/ 222250 h 946150"/>
                    <a:gd name="connsiteX5" fmla="*/ 939800 w 1184275"/>
                    <a:gd name="connsiteY5" fmla="*/ 946150 h 94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4275" h="946150">
                      <a:moveTo>
                        <a:pt x="939800" y="946150"/>
                      </a:moveTo>
                      <a:lnTo>
                        <a:pt x="1171575" y="679450"/>
                      </a:lnTo>
                      <a:lnTo>
                        <a:pt x="1184275" y="565150"/>
                      </a:lnTo>
                      <a:lnTo>
                        <a:pt x="238125" y="0"/>
                      </a:lnTo>
                      <a:lnTo>
                        <a:pt x="0" y="222250"/>
                      </a:lnTo>
                      <a:lnTo>
                        <a:pt x="939800" y="9461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四角形: 上の 2 つの角を丸める 113">
                  <a:extLst>
                    <a:ext uri="{FF2B5EF4-FFF2-40B4-BE49-F238E27FC236}">
                      <a16:creationId xmlns:a16="http://schemas.microsoft.com/office/drawing/2014/main" id="{FCFF1213-69BD-3C78-608F-2C35BE4B7059}"/>
                    </a:ext>
                  </a:extLst>
                </p:cNvPr>
                <p:cNvSpPr/>
                <p:nvPr/>
              </p:nvSpPr>
              <p:spPr>
                <a:xfrm rot="10800000">
                  <a:off x="5745161" y="1822450"/>
                  <a:ext cx="1013955" cy="1725738"/>
                </a:xfrm>
                <a:custGeom>
                  <a:avLst/>
                  <a:gdLst>
                    <a:gd name="connsiteX0" fmla="*/ 107082 w 642480"/>
                    <a:gd name="connsiteY0" fmla="*/ 0 h 1297113"/>
                    <a:gd name="connsiteX1" fmla="*/ 535398 w 642480"/>
                    <a:gd name="connsiteY1" fmla="*/ 0 h 1297113"/>
                    <a:gd name="connsiteX2" fmla="*/ 642480 w 642480"/>
                    <a:gd name="connsiteY2" fmla="*/ 107082 h 1297113"/>
                    <a:gd name="connsiteX3" fmla="*/ 642480 w 642480"/>
                    <a:gd name="connsiteY3" fmla="*/ 1297113 h 1297113"/>
                    <a:gd name="connsiteX4" fmla="*/ 642480 w 642480"/>
                    <a:gd name="connsiteY4" fmla="*/ 1297113 h 1297113"/>
                    <a:gd name="connsiteX5" fmla="*/ 0 w 642480"/>
                    <a:gd name="connsiteY5" fmla="*/ 1297113 h 1297113"/>
                    <a:gd name="connsiteX6" fmla="*/ 0 w 642480"/>
                    <a:gd name="connsiteY6" fmla="*/ 1297113 h 1297113"/>
                    <a:gd name="connsiteX7" fmla="*/ 0 w 642480"/>
                    <a:gd name="connsiteY7" fmla="*/ 107082 h 1297113"/>
                    <a:gd name="connsiteX8" fmla="*/ 107082 w 642480"/>
                    <a:gd name="connsiteY8" fmla="*/ 0 h 1297113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0 w 642480"/>
                    <a:gd name="connsiteY7" fmla="*/ 421407 h 1611438"/>
                    <a:gd name="connsiteX8" fmla="*/ 107082 w 642480"/>
                    <a:gd name="connsiteY8" fmla="*/ 314325 h 1611438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07082 w 642480"/>
                    <a:gd name="connsiteY8" fmla="*/ 31432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76932 w 642480"/>
                    <a:gd name="connsiteY8" fmla="*/ 2825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88900 w 642480"/>
                    <a:gd name="connsiteY7" fmla="*/ 557932 h 1611438"/>
                    <a:gd name="connsiteX8" fmla="*/ 176932 w 642480"/>
                    <a:gd name="connsiteY8" fmla="*/ 282575 h 1611438"/>
                    <a:gd name="connsiteX0" fmla="*/ 176932 w 823455"/>
                    <a:gd name="connsiteY0" fmla="*/ 282575 h 1611438"/>
                    <a:gd name="connsiteX1" fmla="*/ 570323 w 823455"/>
                    <a:gd name="connsiteY1" fmla="*/ 0 h 1611438"/>
                    <a:gd name="connsiteX2" fmla="*/ 823455 w 823455"/>
                    <a:gd name="connsiteY2" fmla="*/ 119782 h 1611438"/>
                    <a:gd name="connsiteX3" fmla="*/ 642480 w 823455"/>
                    <a:gd name="connsiteY3" fmla="*/ 1611438 h 1611438"/>
                    <a:gd name="connsiteX4" fmla="*/ 642480 w 823455"/>
                    <a:gd name="connsiteY4" fmla="*/ 1611438 h 1611438"/>
                    <a:gd name="connsiteX5" fmla="*/ 0 w 823455"/>
                    <a:gd name="connsiteY5" fmla="*/ 1611438 h 1611438"/>
                    <a:gd name="connsiteX6" fmla="*/ 0 w 823455"/>
                    <a:gd name="connsiteY6" fmla="*/ 1611438 h 1611438"/>
                    <a:gd name="connsiteX7" fmla="*/ 88900 w 823455"/>
                    <a:gd name="connsiteY7" fmla="*/ 557932 h 1611438"/>
                    <a:gd name="connsiteX8" fmla="*/ 176932 w 823455"/>
                    <a:gd name="connsiteY8" fmla="*/ 282575 h 1611438"/>
                    <a:gd name="connsiteX0" fmla="*/ 176932 w 823455"/>
                    <a:gd name="connsiteY0" fmla="*/ 282575 h 1725738"/>
                    <a:gd name="connsiteX1" fmla="*/ 570323 w 823455"/>
                    <a:gd name="connsiteY1" fmla="*/ 0 h 1725738"/>
                    <a:gd name="connsiteX2" fmla="*/ 823455 w 823455"/>
                    <a:gd name="connsiteY2" fmla="*/ 119782 h 1725738"/>
                    <a:gd name="connsiteX3" fmla="*/ 642480 w 823455"/>
                    <a:gd name="connsiteY3" fmla="*/ 1611438 h 1725738"/>
                    <a:gd name="connsiteX4" fmla="*/ 740905 w 823455"/>
                    <a:gd name="connsiteY4" fmla="*/ 1725738 h 1725738"/>
                    <a:gd name="connsiteX5" fmla="*/ 0 w 823455"/>
                    <a:gd name="connsiteY5" fmla="*/ 1611438 h 1725738"/>
                    <a:gd name="connsiteX6" fmla="*/ 0 w 823455"/>
                    <a:gd name="connsiteY6" fmla="*/ 1611438 h 1725738"/>
                    <a:gd name="connsiteX7" fmla="*/ 88900 w 823455"/>
                    <a:gd name="connsiteY7" fmla="*/ 557932 h 1725738"/>
                    <a:gd name="connsiteX8" fmla="*/ 176932 w 823455"/>
                    <a:gd name="connsiteY8" fmla="*/ 282575 h 1725738"/>
                    <a:gd name="connsiteX0" fmla="*/ 176932 w 940930"/>
                    <a:gd name="connsiteY0" fmla="*/ 282575 h 1725738"/>
                    <a:gd name="connsiteX1" fmla="*/ 570323 w 940930"/>
                    <a:gd name="connsiteY1" fmla="*/ 0 h 1725738"/>
                    <a:gd name="connsiteX2" fmla="*/ 823455 w 940930"/>
                    <a:gd name="connsiteY2" fmla="*/ 119782 h 1725738"/>
                    <a:gd name="connsiteX3" fmla="*/ 940930 w 940930"/>
                    <a:gd name="connsiteY3" fmla="*/ 1595563 h 1725738"/>
                    <a:gd name="connsiteX4" fmla="*/ 740905 w 940930"/>
                    <a:gd name="connsiteY4" fmla="*/ 1725738 h 1725738"/>
                    <a:gd name="connsiteX5" fmla="*/ 0 w 940930"/>
                    <a:gd name="connsiteY5" fmla="*/ 1611438 h 1725738"/>
                    <a:gd name="connsiteX6" fmla="*/ 0 w 940930"/>
                    <a:gd name="connsiteY6" fmla="*/ 1611438 h 1725738"/>
                    <a:gd name="connsiteX7" fmla="*/ 88900 w 940930"/>
                    <a:gd name="connsiteY7" fmla="*/ 557932 h 1725738"/>
                    <a:gd name="connsiteX8" fmla="*/ 176932 w 940930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3955" h="1725738">
                      <a:moveTo>
                        <a:pt x="249957" y="307975"/>
                      </a:moveTo>
                      <a:cubicBezTo>
                        <a:pt x="307969" y="250440"/>
                        <a:pt x="512218" y="94192"/>
                        <a:pt x="643348" y="0"/>
                      </a:cubicBezTo>
                      <a:cubicBezTo>
                        <a:pt x="702488" y="0"/>
                        <a:pt x="896480" y="60642"/>
                        <a:pt x="896480" y="119782"/>
                      </a:cubicBezTo>
                      <a:lnTo>
                        <a:pt x="1013955" y="1595563"/>
                      </a:lnTo>
                      <a:lnTo>
                        <a:pt x="813930" y="1725738"/>
                      </a:lnTo>
                      <a:lnTo>
                        <a:pt x="73025" y="1611438"/>
                      </a:lnTo>
                      <a:lnTo>
                        <a:pt x="0" y="1633663"/>
                      </a:lnTo>
                      <a:cubicBezTo>
                        <a:pt x="53975" y="1275086"/>
                        <a:pt x="142490" y="550280"/>
                        <a:pt x="161925" y="478557"/>
                      </a:cubicBezTo>
                      <a:cubicBezTo>
                        <a:pt x="181360" y="406834"/>
                        <a:pt x="191945" y="365510"/>
                        <a:pt x="249957" y="3079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四角形: 角を丸くする 112">
                  <a:extLst>
                    <a:ext uri="{FF2B5EF4-FFF2-40B4-BE49-F238E27FC236}">
                      <a16:creationId xmlns:a16="http://schemas.microsoft.com/office/drawing/2014/main" id="{EB3D27B8-EEDC-6B0E-6C53-0C5B880245F2}"/>
                    </a:ext>
                  </a:extLst>
                </p:cNvPr>
                <p:cNvSpPr/>
                <p:nvPr/>
              </p:nvSpPr>
              <p:spPr>
                <a:xfrm rot="1373125">
                  <a:off x="5000926" y="1454293"/>
                  <a:ext cx="1737816" cy="804213"/>
                </a:xfrm>
                <a:custGeom>
                  <a:avLst/>
                  <a:gdLst>
                    <a:gd name="connsiteX0" fmla="*/ 0 w 1430884"/>
                    <a:gd name="connsiteY0" fmla="*/ 119594 h 717550"/>
                    <a:gd name="connsiteX1" fmla="*/ 119594 w 1430884"/>
                    <a:gd name="connsiteY1" fmla="*/ 0 h 717550"/>
                    <a:gd name="connsiteX2" fmla="*/ 1311290 w 1430884"/>
                    <a:gd name="connsiteY2" fmla="*/ 0 h 717550"/>
                    <a:gd name="connsiteX3" fmla="*/ 1430884 w 1430884"/>
                    <a:gd name="connsiteY3" fmla="*/ 119594 h 717550"/>
                    <a:gd name="connsiteX4" fmla="*/ 1430884 w 1430884"/>
                    <a:gd name="connsiteY4" fmla="*/ 597956 h 717550"/>
                    <a:gd name="connsiteX5" fmla="*/ 1311290 w 1430884"/>
                    <a:gd name="connsiteY5" fmla="*/ 717550 h 717550"/>
                    <a:gd name="connsiteX6" fmla="*/ 119594 w 1430884"/>
                    <a:gd name="connsiteY6" fmla="*/ 717550 h 717550"/>
                    <a:gd name="connsiteX7" fmla="*/ 0 w 1430884"/>
                    <a:gd name="connsiteY7" fmla="*/ 597956 h 717550"/>
                    <a:gd name="connsiteX8" fmla="*/ 0 w 1430884"/>
                    <a:gd name="connsiteY8" fmla="*/ 119594 h 717550"/>
                    <a:gd name="connsiteX0" fmla="*/ 271635 w 1702519"/>
                    <a:gd name="connsiteY0" fmla="*/ 119594 h 717550"/>
                    <a:gd name="connsiteX1" fmla="*/ 391229 w 1702519"/>
                    <a:gd name="connsiteY1" fmla="*/ 0 h 717550"/>
                    <a:gd name="connsiteX2" fmla="*/ 1582925 w 1702519"/>
                    <a:gd name="connsiteY2" fmla="*/ 0 h 717550"/>
                    <a:gd name="connsiteX3" fmla="*/ 1702519 w 1702519"/>
                    <a:gd name="connsiteY3" fmla="*/ 119594 h 717550"/>
                    <a:gd name="connsiteX4" fmla="*/ 1702519 w 1702519"/>
                    <a:gd name="connsiteY4" fmla="*/ 597956 h 717550"/>
                    <a:gd name="connsiteX5" fmla="*/ 1582925 w 1702519"/>
                    <a:gd name="connsiteY5" fmla="*/ 717550 h 717550"/>
                    <a:gd name="connsiteX6" fmla="*/ 391229 w 1702519"/>
                    <a:gd name="connsiteY6" fmla="*/ 717550 h 717550"/>
                    <a:gd name="connsiteX7" fmla="*/ 0 w 1702519"/>
                    <a:gd name="connsiteY7" fmla="*/ 640246 h 717550"/>
                    <a:gd name="connsiteX8" fmla="*/ 271635 w 1702519"/>
                    <a:gd name="connsiteY8" fmla="*/ 119594 h 717550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702519 w 1702519"/>
                    <a:gd name="connsiteY4" fmla="*/ 597956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51895 w 1702519"/>
                    <a:gd name="connsiteY4" fmla="*/ 628793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71099 w 1702519"/>
                    <a:gd name="connsiteY4" fmla="*/ 662042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1099 w 1702519"/>
                    <a:gd name="connsiteY4" fmla="*/ 662042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86257 w 1702519"/>
                    <a:gd name="connsiteY4" fmla="*/ 691829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37758 h 804382"/>
                    <a:gd name="connsiteX1" fmla="*/ 391229 w 1702519"/>
                    <a:gd name="connsiteY1" fmla="*/ 14916 h 804382"/>
                    <a:gd name="connsiteX2" fmla="*/ 1599891 w 1702519"/>
                    <a:gd name="connsiteY2" fmla="*/ 0 h 804382"/>
                    <a:gd name="connsiteX3" fmla="*/ 1702519 w 1702519"/>
                    <a:gd name="connsiteY3" fmla="*/ 134510 h 804382"/>
                    <a:gd name="connsiteX4" fmla="*/ 1486257 w 1702519"/>
                    <a:gd name="connsiteY4" fmla="*/ 706745 h 804382"/>
                    <a:gd name="connsiteX5" fmla="*/ 1297687 w 1702519"/>
                    <a:gd name="connsiteY5" fmla="*/ 803762 h 804382"/>
                    <a:gd name="connsiteX6" fmla="*/ 137144 w 1702519"/>
                    <a:gd name="connsiteY6" fmla="*/ 767348 h 804382"/>
                    <a:gd name="connsiteX7" fmla="*/ 0 w 1702519"/>
                    <a:gd name="connsiteY7" fmla="*/ 655162 h 804382"/>
                    <a:gd name="connsiteX8" fmla="*/ 255775 w 1702519"/>
                    <a:gd name="connsiteY8" fmla="*/ 137758 h 804382"/>
                    <a:gd name="connsiteX0" fmla="*/ 255775 w 1712705"/>
                    <a:gd name="connsiteY0" fmla="*/ 137758 h 804042"/>
                    <a:gd name="connsiteX1" fmla="*/ 391229 w 1712705"/>
                    <a:gd name="connsiteY1" fmla="*/ 14916 h 804042"/>
                    <a:gd name="connsiteX2" fmla="*/ 1599891 w 1712705"/>
                    <a:gd name="connsiteY2" fmla="*/ 0 h 804042"/>
                    <a:gd name="connsiteX3" fmla="*/ 1712705 w 1712705"/>
                    <a:gd name="connsiteY3" fmla="*/ 158642 h 804042"/>
                    <a:gd name="connsiteX4" fmla="*/ 1486257 w 1712705"/>
                    <a:gd name="connsiteY4" fmla="*/ 706745 h 804042"/>
                    <a:gd name="connsiteX5" fmla="*/ 1297687 w 1712705"/>
                    <a:gd name="connsiteY5" fmla="*/ 803762 h 804042"/>
                    <a:gd name="connsiteX6" fmla="*/ 137144 w 1712705"/>
                    <a:gd name="connsiteY6" fmla="*/ 767348 h 804042"/>
                    <a:gd name="connsiteX7" fmla="*/ 0 w 1712705"/>
                    <a:gd name="connsiteY7" fmla="*/ 655162 h 804042"/>
                    <a:gd name="connsiteX8" fmla="*/ 255775 w 1712705"/>
                    <a:gd name="connsiteY8" fmla="*/ 137758 h 804042"/>
                    <a:gd name="connsiteX0" fmla="*/ 255775 w 1715338"/>
                    <a:gd name="connsiteY0" fmla="*/ 137758 h 804042"/>
                    <a:gd name="connsiteX1" fmla="*/ 391229 w 1715338"/>
                    <a:gd name="connsiteY1" fmla="*/ 14916 h 804042"/>
                    <a:gd name="connsiteX2" fmla="*/ 1599891 w 1715338"/>
                    <a:gd name="connsiteY2" fmla="*/ 0 h 804042"/>
                    <a:gd name="connsiteX3" fmla="*/ 1712705 w 1715338"/>
                    <a:gd name="connsiteY3" fmla="*/ 158642 h 804042"/>
                    <a:gd name="connsiteX4" fmla="*/ 1486257 w 1715338"/>
                    <a:gd name="connsiteY4" fmla="*/ 706745 h 804042"/>
                    <a:gd name="connsiteX5" fmla="*/ 1297687 w 1715338"/>
                    <a:gd name="connsiteY5" fmla="*/ 803762 h 804042"/>
                    <a:gd name="connsiteX6" fmla="*/ 137144 w 1715338"/>
                    <a:gd name="connsiteY6" fmla="*/ 767348 h 804042"/>
                    <a:gd name="connsiteX7" fmla="*/ 0 w 1715338"/>
                    <a:gd name="connsiteY7" fmla="*/ 655162 h 804042"/>
                    <a:gd name="connsiteX8" fmla="*/ 255775 w 1715338"/>
                    <a:gd name="connsiteY8" fmla="*/ 137758 h 804042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6224"/>
                    <a:gd name="connsiteY0" fmla="*/ 137758 h 804195"/>
                    <a:gd name="connsiteX1" fmla="*/ 391229 w 1726224"/>
                    <a:gd name="connsiteY1" fmla="*/ 14916 h 804195"/>
                    <a:gd name="connsiteX2" fmla="*/ 1599891 w 1726224"/>
                    <a:gd name="connsiteY2" fmla="*/ 0 h 804195"/>
                    <a:gd name="connsiteX3" fmla="*/ 1723091 w 1726224"/>
                    <a:gd name="connsiteY3" fmla="*/ 146505 h 804195"/>
                    <a:gd name="connsiteX4" fmla="*/ 1486257 w 1726224"/>
                    <a:gd name="connsiteY4" fmla="*/ 706745 h 804195"/>
                    <a:gd name="connsiteX5" fmla="*/ 1297687 w 1726224"/>
                    <a:gd name="connsiteY5" fmla="*/ 803762 h 804195"/>
                    <a:gd name="connsiteX6" fmla="*/ 137144 w 1726224"/>
                    <a:gd name="connsiteY6" fmla="*/ 767348 h 804195"/>
                    <a:gd name="connsiteX7" fmla="*/ 0 w 1726224"/>
                    <a:gd name="connsiteY7" fmla="*/ 655162 h 804195"/>
                    <a:gd name="connsiteX8" fmla="*/ 255775 w 1726224"/>
                    <a:gd name="connsiteY8" fmla="*/ 137758 h 804195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137144 w 1727086"/>
                    <a:gd name="connsiteY6" fmla="*/ 767366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20660 w 1791971"/>
                    <a:gd name="connsiteY0" fmla="*/ 137776 h 804213"/>
                    <a:gd name="connsiteX1" fmla="*/ 456114 w 1791971"/>
                    <a:gd name="connsiteY1" fmla="*/ 14934 h 804213"/>
                    <a:gd name="connsiteX2" fmla="*/ 1664776 w 1791971"/>
                    <a:gd name="connsiteY2" fmla="*/ 18 h 804213"/>
                    <a:gd name="connsiteX3" fmla="*/ 1787976 w 1791971"/>
                    <a:gd name="connsiteY3" fmla="*/ 146523 h 804213"/>
                    <a:gd name="connsiteX4" fmla="*/ 1551142 w 1791971"/>
                    <a:gd name="connsiteY4" fmla="*/ 706763 h 804213"/>
                    <a:gd name="connsiteX5" fmla="*/ 1362572 w 1791971"/>
                    <a:gd name="connsiteY5" fmla="*/ 803780 h 804213"/>
                    <a:gd name="connsiteX6" fmla="*/ 115743 w 1791971"/>
                    <a:gd name="connsiteY6" fmla="*/ 765018 h 804213"/>
                    <a:gd name="connsiteX7" fmla="*/ 54600 w 1791971"/>
                    <a:gd name="connsiteY7" fmla="*/ 649183 h 804213"/>
                    <a:gd name="connsiteX8" fmla="*/ 320660 w 1791971"/>
                    <a:gd name="connsiteY8" fmla="*/ 137776 h 804213"/>
                    <a:gd name="connsiteX0" fmla="*/ 266412 w 1737723"/>
                    <a:gd name="connsiteY0" fmla="*/ 137776 h 804213"/>
                    <a:gd name="connsiteX1" fmla="*/ 401866 w 1737723"/>
                    <a:gd name="connsiteY1" fmla="*/ 14934 h 804213"/>
                    <a:gd name="connsiteX2" fmla="*/ 1610528 w 1737723"/>
                    <a:gd name="connsiteY2" fmla="*/ 18 h 804213"/>
                    <a:gd name="connsiteX3" fmla="*/ 1733728 w 1737723"/>
                    <a:gd name="connsiteY3" fmla="*/ 146523 h 804213"/>
                    <a:gd name="connsiteX4" fmla="*/ 1496894 w 1737723"/>
                    <a:gd name="connsiteY4" fmla="*/ 706763 h 804213"/>
                    <a:gd name="connsiteX5" fmla="*/ 1308324 w 1737723"/>
                    <a:gd name="connsiteY5" fmla="*/ 803780 h 804213"/>
                    <a:gd name="connsiteX6" fmla="*/ 61495 w 1737723"/>
                    <a:gd name="connsiteY6" fmla="*/ 765018 h 804213"/>
                    <a:gd name="connsiteX7" fmla="*/ 352 w 1737723"/>
                    <a:gd name="connsiteY7" fmla="*/ 649183 h 804213"/>
                    <a:gd name="connsiteX8" fmla="*/ 266412 w 1737723"/>
                    <a:gd name="connsiteY8" fmla="*/ 137776 h 804213"/>
                    <a:gd name="connsiteX0" fmla="*/ 266505 w 1737816"/>
                    <a:gd name="connsiteY0" fmla="*/ 137776 h 804213"/>
                    <a:gd name="connsiteX1" fmla="*/ 401959 w 1737816"/>
                    <a:gd name="connsiteY1" fmla="*/ 14934 h 804213"/>
                    <a:gd name="connsiteX2" fmla="*/ 1610621 w 1737816"/>
                    <a:gd name="connsiteY2" fmla="*/ 18 h 804213"/>
                    <a:gd name="connsiteX3" fmla="*/ 1733821 w 1737816"/>
                    <a:gd name="connsiteY3" fmla="*/ 146523 h 804213"/>
                    <a:gd name="connsiteX4" fmla="*/ 1496987 w 1737816"/>
                    <a:gd name="connsiteY4" fmla="*/ 706763 h 804213"/>
                    <a:gd name="connsiteX5" fmla="*/ 1308417 w 1737816"/>
                    <a:gd name="connsiteY5" fmla="*/ 803780 h 804213"/>
                    <a:gd name="connsiteX6" fmla="*/ 61588 w 1737816"/>
                    <a:gd name="connsiteY6" fmla="*/ 765018 h 804213"/>
                    <a:gd name="connsiteX7" fmla="*/ 445 w 1737816"/>
                    <a:gd name="connsiteY7" fmla="*/ 649183 h 804213"/>
                    <a:gd name="connsiteX8" fmla="*/ 266505 w 1737816"/>
                    <a:gd name="connsiteY8" fmla="*/ 137776 h 80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7816" h="804213">
                      <a:moveTo>
                        <a:pt x="266505" y="137776"/>
                      </a:moveTo>
                      <a:cubicBezTo>
                        <a:pt x="333424" y="32068"/>
                        <a:pt x="335909" y="14934"/>
                        <a:pt x="401959" y="14934"/>
                      </a:cubicBezTo>
                      <a:lnTo>
                        <a:pt x="1610621" y="18"/>
                      </a:lnTo>
                      <a:cubicBezTo>
                        <a:pt x="1717329" y="-1635"/>
                        <a:pt x="1750248" y="107140"/>
                        <a:pt x="1733821" y="146523"/>
                      </a:cubicBezTo>
                      <a:lnTo>
                        <a:pt x="1496987" y="706763"/>
                      </a:lnTo>
                      <a:cubicBezTo>
                        <a:pt x="1426086" y="816306"/>
                        <a:pt x="1374467" y="803780"/>
                        <a:pt x="1308417" y="803780"/>
                      </a:cubicBezTo>
                      <a:lnTo>
                        <a:pt x="61588" y="765018"/>
                      </a:lnTo>
                      <a:cubicBezTo>
                        <a:pt x="-9233" y="757254"/>
                        <a:pt x="445" y="715233"/>
                        <a:pt x="445" y="649183"/>
                      </a:cubicBezTo>
                      <a:lnTo>
                        <a:pt x="266505" y="13777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10B14609-D376-0382-44A6-FEB860C3EB68}"/>
                    </a:ext>
                  </a:extLst>
                </p:cNvPr>
                <p:cNvSpPr/>
                <p:nvPr/>
              </p:nvSpPr>
              <p:spPr>
                <a:xfrm rot="20149398">
                  <a:off x="3925080" y="3471614"/>
                  <a:ext cx="2009291" cy="1492972"/>
                </a:xfrm>
                <a:custGeom>
                  <a:avLst/>
                  <a:gdLst>
                    <a:gd name="connsiteX0" fmla="*/ 1377317 w 2026325"/>
                    <a:gd name="connsiteY0" fmla="*/ 20828 h 1548767"/>
                    <a:gd name="connsiteX1" fmla="*/ 2026325 w 2026325"/>
                    <a:gd name="connsiteY1" fmla="*/ 896787 h 1548767"/>
                    <a:gd name="connsiteX2" fmla="*/ 2005448 w 2026325"/>
                    <a:gd name="connsiteY2" fmla="*/ 950962 h 1548767"/>
                    <a:gd name="connsiteX3" fmla="*/ 993914 w 2026325"/>
                    <a:gd name="connsiteY3" fmla="*/ 1546736 h 1548767"/>
                    <a:gd name="connsiteX4" fmla="*/ 713 w 2026325"/>
                    <a:gd name="connsiteY4" fmla="*/ 829979 h 1548767"/>
                    <a:gd name="connsiteX5" fmla="*/ 9922 w 2026325"/>
                    <a:gd name="connsiteY5" fmla="*/ 750723 h 1548767"/>
                    <a:gd name="connsiteX6" fmla="*/ 22495 w 2026325"/>
                    <a:gd name="connsiteY6" fmla="*/ 700472 h 1548767"/>
                    <a:gd name="connsiteX7" fmla="*/ 6362 w 2026325"/>
                    <a:gd name="connsiteY7" fmla="*/ 604177 h 1548767"/>
                    <a:gd name="connsiteX8" fmla="*/ 760025 w 2026325"/>
                    <a:gd name="connsiteY8" fmla="*/ 47770 h 1548767"/>
                    <a:gd name="connsiteX9" fmla="*/ 804245 w 2026325"/>
                    <a:gd name="connsiteY9" fmla="*/ 45087 h 1548767"/>
                    <a:gd name="connsiteX10" fmla="*/ 861312 w 2026325"/>
                    <a:gd name="connsiteY10" fmla="*/ 28928 h 1548767"/>
                    <a:gd name="connsiteX11" fmla="*/ 1069906 w 2026325"/>
                    <a:gd name="connsiteY11" fmla="*/ 2031 h 1548767"/>
                    <a:gd name="connsiteX12" fmla="*/ 1374844 w 2026325"/>
                    <a:gd name="connsiteY12" fmla="*/ 20223 h 154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26325" h="1548767">
                      <a:moveTo>
                        <a:pt x="1377317" y="20828"/>
                      </a:moveTo>
                      <a:lnTo>
                        <a:pt x="2026325" y="896787"/>
                      </a:lnTo>
                      <a:lnTo>
                        <a:pt x="2005448" y="950962"/>
                      </a:lnTo>
                      <a:cubicBezTo>
                        <a:pt x="1859419" y="1272403"/>
                        <a:pt x="1456645" y="1521789"/>
                        <a:pt x="993914" y="1546736"/>
                      </a:cubicBezTo>
                      <a:cubicBezTo>
                        <a:pt x="424399" y="1577440"/>
                        <a:pt x="-20271" y="1256537"/>
                        <a:pt x="713" y="829979"/>
                      </a:cubicBezTo>
                      <a:cubicBezTo>
                        <a:pt x="2024" y="803319"/>
                        <a:pt x="5124" y="776878"/>
                        <a:pt x="9922" y="750723"/>
                      </a:cubicBezTo>
                      <a:lnTo>
                        <a:pt x="22495" y="700472"/>
                      </a:lnTo>
                      <a:lnTo>
                        <a:pt x="6362" y="604177"/>
                      </a:lnTo>
                      <a:cubicBezTo>
                        <a:pt x="6362" y="329718"/>
                        <a:pt x="329910" y="100729"/>
                        <a:pt x="760025" y="47770"/>
                      </a:cubicBezTo>
                      <a:lnTo>
                        <a:pt x="804245" y="45087"/>
                      </a:lnTo>
                      <a:lnTo>
                        <a:pt x="861312" y="28928"/>
                      </a:lnTo>
                      <a:cubicBezTo>
                        <a:pt x="928946" y="15020"/>
                        <a:pt x="998717" y="5870"/>
                        <a:pt x="1069906" y="2031"/>
                      </a:cubicBezTo>
                      <a:cubicBezTo>
                        <a:pt x="1176690" y="-3726"/>
                        <a:pt x="1279085" y="2878"/>
                        <a:pt x="1374844" y="20223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2CE8108E-5EA3-4289-EF1D-638EB630C618}"/>
                    </a:ext>
                  </a:extLst>
                </p:cNvPr>
                <p:cNvSpPr/>
                <p:nvPr/>
              </p:nvSpPr>
              <p:spPr>
                <a:xfrm rot="20149398">
                  <a:off x="3881440" y="3300204"/>
                  <a:ext cx="1982615" cy="1405642"/>
                </a:xfrm>
                <a:custGeom>
                  <a:avLst/>
                  <a:gdLst>
                    <a:gd name="connsiteX0" fmla="*/ 1285618 w 1982615"/>
                    <a:gd name="connsiteY0" fmla="*/ 23071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82615" h="1405642">
                      <a:moveTo>
                        <a:pt x="1285618" y="23071"/>
                      </a:moveTo>
                      <a:lnTo>
                        <a:pt x="1982615" y="963799"/>
                      </a:lnTo>
                      <a:lnTo>
                        <a:pt x="1975872" y="976391"/>
                      </a:lnTo>
                      <a:cubicBezTo>
                        <a:pt x="1819761" y="1228644"/>
                        <a:pt x="1454296" y="1405642"/>
                        <a:pt x="1028342" y="1405642"/>
                      </a:cubicBezTo>
                      <a:cubicBezTo>
                        <a:pt x="460404" y="1405642"/>
                        <a:pt x="0" y="1090978"/>
                        <a:pt x="0" y="702821"/>
                      </a:cubicBezTo>
                      <a:cubicBezTo>
                        <a:pt x="0" y="314664"/>
                        <a:pt x="460404" y="0"/>
                        <a:pt x="1028342" y="0"/>
                      </a:cubicBezTo>
                      <a:cubicBezTo>
                        <a:pt x="1099335" y="0"/>
                        <a:pt x="1168647" y="4917"/>
                        <a:pt x="1235589" y="14279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74B8F478-6110-01B1-2C52-C64D78E96373}"/>
                    </a:ext>
                  </a:extLst>
                </p:cNvPr>
                <p:cNvSpPr/>
                <p:nvPr/>
              </p:nvSpPr>
              <p:spPr>
                <a:xfrm rot="5400000">
                  <a:off x="4526246" y="1945655"/>
                  <a:ext cx="1957052" cy="1575660"/>
                </a:xfrm>
                <a:custGeom>
                  <a:avLst/>
                  <a:gdLst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885646 w 1957052"/>
                    <a:gd name="connsiteY7" fmla="*/ 469653 h 1575660"/>
                    <a:gd name="connsiteX8" fmla="*/ 1957052 w 1957052"/>
                    <a:gd name="connsiteY8" fmla="*/ 469653 h 1575660"/>
                    <a:gd name="connsiteX9" fmla="*/ 1464353 w 1957052"/>
                    <a:gd name="connsiteY9" fmla="*/ 1345952 h 1575660"/>
                    <a:gd name="connsiteX10" fmla="*/ 1286650 w 1957052"/>
                    <a:gd name="connsiteY10" fmla="*/ 1345952 h 1575660"/>
                    <a:gd name="connsiteX11" fmla="*/ 1161422 w 1957052"/>
                    <a:gd name="connsiteY11" fmla="*/ 1423356 h 1575660"/>
                    <a:gd name="connsiteX12" fmla="*/ 44663 w 1957052"/>
                    <a:gd name="connsiteY12" fmla="*/ 1295618 h 1575660"/>
                    <a:gd name="connsiteX13" fmla="*/ 2939 w 1957052"/>
                    <a:gd name="connsiteY13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062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57052" h="1575660">
                      <a:moveTo>
                        <a:pt x="2939" y="1038044"/>
                      </a:moveTo>
                      <a:lnTo>
                        <a:pt x="5505" y="1024659"/>
                      </a:lnTo>
                      <a:cubicBezTo>
                        <a:pt x="4650" y="986787"/>
                        <a:pt x="3794" y="948916"/>
                        <a:pt x="2939" y="911044"/>
                      </a:cubicBez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06252" y="342653"/>
                      </a:lnTo>
                      <a:lnTo>
                        <a:pt x="1957052" y="469653"/>
                      </a:lnTo>
                      <a:lnTo>
                        <a:pt x="1464353" y="1345952"/>
                      </a:lnTo>
                      <a:lnTo>
                        <a:pt x="1286650" y="1345952"/>
                      </a:lnTo>
                      <a:lnTo>
                        <a:pt x="1161422" y="1423356"/>
                      </a:lnTo>
                      <a:cubicBezTo>
                        <a:pt x="697513" y="1668730"/>
                        <a:pt x="197523" y="1611539"/>
                        <a:pt x="44663" y="1295618"/>
                      </a:cubicBezTo>
                      <a:cubicBezTo>
                        <a:pt x="6448" y="1216637"/>
                        <a:pt x="-6453" y="1128963"/>
                        <a:pt x="2939" y="1038044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B8DB3180-8F0C-E510-E120-A0C74F56B605}"/>
                    </a:ext>
                  </a:extLst>
                </p:cNvPr>
                <p:cNvSpPr/>
                <p:nvPr/>
              </p:nvSpPr>
              <p:spPr>
                <a:xfrm rot="5400000">
                  <a:off x="4474215" y="1997687"/>
                  <a:ext cx="1934115" cy="1448660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83886DD0-F9ED-0717-87E9-427F639867AC}"/>
                    </a:ext>
                  </a:extLst>
                </p:cNvPr>
                <p:cNvSpPr/>
                <p:nvPr/>
              </p:nvSpPr>
              <p:spPr>
                <a:xfrm rot="5400000">
                  <a:off x="4589501" y="2098145"/>
                  <a:ext cx="1717401" cy="1233488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80A2D533-C654-56DC-2708-A7271C8DABC4}"/>
                    </a:ext>
                  </a:extLst>
                </p:cNvPr>
                <p:cNvGrpSpPr/>
                <p:nvPr/>
              </p:nvGrpSpPr>
              <p:grpSpPr>
                <a:xfrm rot="1800000">
                  <a:off x="4929935" y="3426943"/>
                  <a:ext cx="805447" cy="123588"/>
                  <a:chOff x="6855372" y="5544031"/>
                  <a:chExt cx="908923" cy="166461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138" name="四角形: 上の 2 つの角を丸める 137">
                    <a:extLst>
                      <a:ext uri="{FF2B5EF4-FFF2-40B4-BE49-F238E27FC236}">
                        <a16:creationId xmlns:a16="http://schemas.microsoft.com/office/drawing/2014/main" id="{453D4589-8D1C-5F2F-F262-F73E33FF429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46437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四角形: 上の 2 つの角を丸める 138">
                    <a:extLst>
                      <a:ext uri="{FF2B5EF4-FFF2-40B4-BE49-F238E27FC236}">
                        <a16:creationId xmlns:a16="http://schemas.microsoft.com/office/drawing/2014/main" id="{EC786ACA-4A56-77A0-62A3-268702D693F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82180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四角形: 上の 2 つの角を丸める 139">
                    <a:extLst>
                      <a:ext uri="{FF2B5EF4-FFF2-40B4-BE49-F238E27FC236}">
                        <a16:creationId xmlns:a16="http://schemas.microsoft.com/office/drawing/2014/main" id="{947E9090-2DB9-7A48-80BA-CF9BD6180E5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444122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フリーフォーム: 図形 140">
                    <a:extLst>
                      <a:ext uri="{FF2B5EF4-FFF2-40B4-BE49-F238E27FC236}">
                        <a16:creationId xmlns:a16="http://schemas.microsoft.com/office/drawing/2014/main" id="{EAC9045E-D16A-9780-49E5-8A82EB29A836}"/>
                      </a:ext>
                    </a:extLst>
                  </p:cNvPr>
                  <p:cNvSpPr/>
                  <p:nvPr/>
                </p:nvSpPr>
                <p:spPr>
                  <a:xfrm>
                    <a:off x="7639295" y="5544514"/>
                    <a:ext cx="125000" cy="165978"/>
                  </a:xfrm>
                  <a:custGeom>
                    <a:avLst/>
                    <a:gdLst>
                      <a:gd name="connsiteX0" fmla="*/ 61913 w 123825"/>
                      <a:gd name="connsiteY0" fmla="*/ 0 h 127628"/>
                      <a:gd name="connsiteX1" fmla="*/ 84556 w 123825"/>
                      <a:gd name="connsiteY1" fmla="*/ 4572 h 127628"/>
                      <a:gd name="connsiteX2" fmla="*/ 123825 w 123825"/>
                      <a:gd name="connsiteY2" fmla="*/ 63814 h 127628"/>
                      <a:gd name="connsiteX3" fmla="*/ 84556 w 123825"/>
                      <a:gd name="connsiteY3" fmla="*/ 123057 h 127628"/>
                      <a:gd name="connsiteX4" fmla="*/ 61913 w 123825"/>
                      <a:gd name="connsiteY4" fmla="*/ 127628 h 127628"/>
                      <a:gd name="connsiteX5" fmla="*/ 39269 w 123825"/>
                      <a:gd name="connsiteY5" fmla="*/ 123057 h 127628"/>
                      <a:gd name="connsiteX6" fmla="*/ 0 w 123825"/>
                      <a:gd name="connsiteY6" fmla="*/ 63814 h 127628"/>
                      <a:gd name="connsiteX7" fmla="*/ 39269 w 123825"/>
                      <a:gd name="connsiteY7" fmla="*/ 4572 h 127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3825" h="127628">
                        <a:moveTo>
                          <a:pt x="61913" y="0"/>
                        </a:moveTo>
                        <a:lnTo>
                          <a:pt x="84556" y="4572"/>
                        </a:lnTo>
                        <a:cubicBezTo>
                          <a:pt x="107633" y="14332"/>
                          <a:pt x="123825" y="37183"/>
                          <a:pt x="123825" y="63814"/>
                        </a:cubicBezTo>
                        <a:cubicBezTo>
                          <a:pt x="123825" y="90446"/>
                          <a:pt x="107633" y="113296"/>
                          <a:pt x="84556" y="123057"/>
                        </a:cubicBezTo>
                        <a:lnTo>
                          <a:pt x="61913" y="127628"/>
                        </a:lnTo>
                        <a:lnTo>
                          <a:pt x="39269" y="123057"/>
                        </a:lnTo>
                        <a:cubicBezTo>
                          <a:pt x="16192" y="113296"/>
                          <a:pt x="0" y="90446"/>
                          <a:pt x="0" y="63814"/>
                        </a:cubicBezTo>
                        <a:cubicBezTo>
                          <a:pt x="0" y="37183"/>
                          <a:pt x="16192" y="14332"/>
                          <a:pt x="39269" y="4572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7" name="楕円 136">
                  <a:extLst>
                    <a:ext uri="{FF2B5EF4-FFF2-40B4-BE49-F238E27FC236}">
                      <a16:creationId xmlns:a16="http://schemas.microsoft.com/office/drawing/2014/main" id="{0957B651-61C3-1749-4E1C-18F5FC8F37D3}"/>
                    </a:ext>
                  </a:extLst>
                </p:cNvPr>
                <p:cNvSpPr/>
                <p:nvPr/>
              </p:nvSpPr>
              <p:spPr>
                <a:xfrm rot="20530604">
                  <a:off x="4037933" y="3580889"/>
                  <a:ext cx="1439302" cy="96834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D40A83E8-28E3-670B-61DB-E1BA719777E3}"/>
                  </a:ext>
                </a:extLst>
              </p:cNvPr>
              <p:cNvSpPr/>
              <p:nvPr/>
            </p:nvSpPr>
            <p:spPr>
              <a:xfrm rot="19800000">
                <a:off x="1032334" y="1951999"/>
                <a:ext cx="1464428" cy="1292707"/>
              </a:xfrm>
              <a:custGeom>
                <a:avLst/>
                <a:gdLst>
                  <a:gd name="connsiteX0" fmla="*/ 2306056 w 2761078"/>
                  <a:gd name="connsiteY0" fmla="*/ 87463 h 2437311"/>
                  <a:gd name="connsiteX1" fmla="*/ 2732787 w 2761078"/>
                  <a:gd name="connsiteY1" fmla="*/ 1037831 h 2437311"/>
                  <a:gd name="connsiteX2" fmla="*/ 2664055 w 2761078"/>
                  <a:gd name="connsiteY2" fmla="*/ 1294341 h 2437311"/>
                  <a:gd name="connsiteX3" fmla="*/ 1981197 w 2761078"/>
                  <a:gd name="connsiteY3" fmla="*/ 1897672 h 2437311"/>
                  <a:gd name="connsiteX4" fmla="*/ 1943423 w 2761078"/>
                  <a:gd name="connsiteY4" fmla="*/ 1899153 h 2437311"/>
                  <a:gd name="connsiteX5" fmla="*/ 1923623 w 2761078"/>
                  <a:gd name="connsiteY5" fmla="*/ 1905300 h 2437311"/>
                  <a:gd name="connsiteX6" fmla="*/ 1875821 w 2761078"/>
                  <a:gd name="connsiteY6" fmla="*/ 1910118 h 2437311"/>
                  <a:gd name="connsiteX7" fmla="*/ 1143341 w 2761078"/>
                  <a:gd name="connsiteY7" fmla="*/ 1910117 h 2437311"/>
                  <a:gd name="connsiteX8" fmla="*/ 907459 w 2761078"/>
                  <a:gd name="connsiteY8" fmla="*/ 2318676 h 2437311"/>
                  <a:gd name="connsiteX9" fmla="*/ 672725 w 2761078"/>
                  <a:gd name="connsiteY9" fmla="*/ 2435515 h 2437311"/>
                  <a:gd name="connsiteX10" fmla="*/ 583449 w 2761078"/>
                  <a:gd name="connsiteY10" fmla="*/ 2405495 h 2437311"/>
                  <a:gd name="connsiteX11" fmla="*/ 512812 w 2761078"/>
                  <a:gd name="connsiteY11" fmla="*/ 2343190 h 2437311"/>
                  <a:gd name="connsiteX12" fmla="*/ 496631 w 2761078"/>
                  <a:gd name="connsiteY12" fmla="*/ 2081484 h 2437311"/>
                  <a:gd name="connsiteX13" fmla="*/ 797326 w 2761078"/>
                  <a:gd name="connsiteY13" fmla="*/ 1560666 h 2437311"/>
                  <a:gd name="connsiteX14" fmla="*/ 898715 w 2761078"/>
                  <a:gd name="connsiteY14" fmla="*/ 1466072 h 2437311"/>
                  <a:gd name="connsiteX15" fmla="*/ 923461 w 2761078"/>
                  <a:gd name="connsiteY15" fmla="*/ 1456832 h 2437311"/>
                  <a:gd name="connsiteX16" fmla="*/ 927990 w 2761078"/>
                  <a:gd name="connsiteY16" fmla="*/ 1454374 h 2437311"/>
                  <a:gd name="connsiteX17" fmla="*/ 940173 w 2761078"/>
                  <a:gd name="connsiteY17" fmla="*/ 1450592 h 2437311"/>
                  <a:gd name="connsiteX18" fmla="*/ 941351 w 2761078"/>
                  <a:gd name="connsiteY18" fmla="*/ 1450152 h 2437311"/>
                  <a:gd name="connsiteX19" fmla="*/ 941658 w 2761078"/>
                  <a:gd name="connsiteY19" fmla="*/ 1450131 h 2437311"/>
                  <a:gd name="connsiteX20" fmla="*/ 972513 w 2761078"/>
                  <a:gd name="connsiteY20" fmla="*/ 1440553 h 2437311"/>
                  <a:gd name="connsiteX21" fmla="*/ 1020316 w 2761078"/>
                  <a:gd name="connsiteY21" fmla="*/ 1435734 h 2437311"/>
                  <a:gd name="connsiteX22" fmla="*/ 1127810 w 2761078"/>
                  <a:gd name="connsiteY22" fmla="*/ 1435734 h 2437311"/>
                  <a:gd name="connsiteX23" fmla="*/ 1112322 w 2761078"/>
                  <a:gd name="connsiteY23" fmla="*/ 1401789 h 2437311"/>
                  <a:gd name="connsiteX24" fmla="*/ 678527 w 2761078"/>
                  <a:gd name="connsiteY24" fmla="*/ 1401788 h 2437311"/>
                  <a:gd name="connsiteX25" fmla="*/ 442644 w 2761078"/>
                  <a:gd name="connsiteY25" fmla="*/ 1810347 h 2437311"/>
                  <a:gd name="connsiteX26" fmla="*/ 162442 w 2761078"/>
                  <a:gd name="connsiteY26" fmla="*/ 1916893 h 2437311"/>
                  <a:gd name="connsiteX27" fmla="*/ 118634 w 2761078"/>
                  <a:gd name="connsiteY27" fmla="*/ 1897166 h 2437311"/>
                  <a:gd name="connsiteX28" fmla="*/ 118635 w 2761078"/>
                  <a:gd name="connsiteY28" fmla="*/ 1897166 h 2437311"/>
                  <a:gd name="connsiteX29" fmla="*/ 118634 w 2761078"/>
                  <a:gd name="connsiteY29" fmla="*/ 1897165 h 2437311"/>
                  <a:gd name="connsiteX30" fmla="*/ 118634 w 2761078"/>
                  <a:gd name="connsiteY30" fmla="*/ 1897166 h 2437311"/>
                  <a:gd name="connsiteX31" fmla="*/ 79646 w 2761078"/>
                  <a:gd name="connsiteY31" fmla="*/ 1869091 h 2437311"/>
                  <a:gd name="connsiteX32" fmla="*/ 31817 w 2761078"/>
                  <a:gd name="connsiteY32" fmla="*/ 1573156 h 2437311"/>
                  <a:gd name="connsiteX33" fmla="*/ 332511 w 2761078"/>
                  <a:gd name="connsiteY33" fmla="*/ 1052337 h 2437311"/>
                  <a:gd name="connsiteX34" fmla="*/ 433901 w 2761078"/>
                  <a:gd name="connsiteY34" fmla="*/ 957742 h 2437311"/>
                  <a:gd name="connsiteX35" fmla="*/ 458646 w 2761078"/>
                  <a:gd name="connsiteY35" fmla="*/ 948503 h 2437311"/>
                  <a:gd name="connsiteX36" fmla="*/ 463175 w 2761078"/>
                  <a:gd name="connsiteY36" fmla="*/ 946045 h 2437311"/>
                  <a:gd name="connsiteX37" fmla="*/ 475359 w 2761078"/>
                  <a:gd name="connsiteY37" fmla="*/ 942263 h 2437311"/>
                  <a:gd name="connsiteX38" fmla="*/ 476535 w 2761078"/>
                  <a:gd name="connsiteY38" fmla="*/ 941824 h 2437311"/>
                  <a:gd name="connsiteX39" fmla="*/ 476843 w 2761078"/>
                  <a:gd name="connsiteY39" fmla="*/ 941802 h 2437311"/>
                  <a:gd name="connsiteX40" fmla="*/ 507698 w 2761078"/>
                  <a:gd name="connsiteY40" fmla="*/ 932224 h 2437311"/>
                  <a:gd name="connsiteX41" fmla="*/ 555501 w 2761078"/>
                  <a:gd name="connsiteY41" fmla="*/ 927405 h 2437311"/>
                  <a:gd name="connsiteX42" fmla="*/ 1060397 w 2761078"/>
                  <a:gd name="connsiteY42" fmla="*/ 927405 h 2437311"/>
                  <a:gd name="connsiteX43" fmla="*/ 1071657 w 2761078"/>
                  <a:gd name="connsiteY43" fmla="*/ 867659 h 2437311"/>
                  <a:gd name="connsiteX44" fmla="*/ 1140388 w 2761078"/>
                  <a:gd name="connsiteY44" fmla="*/ 611150 h 2437311"/>
                  <a:gd name="connsiteX45" fmla="*/ 2149928 w 2761078"/>
                  <a:gd name="connsiteY45" fmla="*/ 28291 h 2437311"/>
                  <a:gd name="connsiteX46" fmla="*/ 2306056 w 2761078"/>
                  <a:gd name="connsiteY46" fmla="*/ 87463 h 2437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761078" h="2437311">
                    <a:moveTo>
                      <a:pt x="2306056" y="87463"/>
                    </a:moveTo>
                    <a:cubicBezTo>
                      <a:pt x="2648978" y="258921"/>
                      <a:pt x="2835884" y="653068"/>
                      <a:pt x="2732787" y="1037831"/>
                    </a:cubicBezTo>
                    <a:lnTo>
                      <a:pt x="2664055" y="1294341"/>
                    </a:lnTo>
                    <a:cubicBezTo>
                      <a:pt x="2575686" y="1624138"/>
                      <a:pt x="2299352" y="1853373"/>
                      <a:pt x="1981197" y="1897672"/>
                    </a:cubicBezTo>
                    <a:lnTo>
                      <a:pt x="1943423" y="1899153"/>
                    </a:lnTo>
                    <a:lnTo>
                      <a:pt x="1923623" y="1905300"/>
                    </a:lnTo>
                    <a:cubicBezTo>
                      <a:pt x="1908182" y="1908459"/>
                      <a:pt x="1892195" y="1910118"/>
                      <a:pt x="1875821" y="1910118"/>
                    </a:cubicBezTo>
                    <a:lnTo>
                      <a:pt x="1143341" y="1910117"/>
                    </a:lnTo>
                    <a:lnTo>
                      <a:pt x="907459" y="2318676"/>
                    </a:lnTo>
                    <a:cubicBezTo>
                      <a:pt x="858334" y="2403761"/>
                      <a:pt x="764455" y="2446897"/>
                      <a:pt x="672725" y="2435515"/>
                    </a:cubicBezTo>
                    <a:lnTo>
                      <a:pt x="583449" y="2405495"/>
                    </a:lnTo>
                    <a:lnTo>
                      <a:pt x="512812" y="2343190"/>
                    </a:lnTo>
                    <a:cubicBezTo>
                      <a:pt x="457090" y="2269441"/>
                      <a:pt x="447506" y="2166570"/>
                      <a:pt x="496631" y="2081484"/>
                    </a:cubicBezTo>
                    <a:lnTo>
                      <a:pt x="797326" y="1560666"/>
                    </a:lnTo>
                    <a:cubicBezTo>
                      <a:pt x="821887" y="1518124"/>
                      <a:pt x="857638" y="1486069"/>
                      <a:pt x="898715" y="1466072"/>
                    </a:cubicBezTo>
                    <a:lnTo>
                      <a:pt x="923461" y="1456832"/>
                    </a:lnTo>
                    <a:lnTo>
                      <a:pt x="927990" y="1454374"/>
                    </a:lnTo>
                    <a:lnTo>
                      <a:pt x="940173" y="1450592"/>
                    </a:lnTo>
                    <a:lnTo>
                      <a:pt x="941351" y="1450152"/>
                    </a:lnTo>
                    <a:lnTo>
                      <a:pt x="941658" y="1450131"/>
                    </a:lnTo>
                    <a:lnTo>
                      <a:pt x="972513" y="1440553"/>
                    </a:lnTo>
                    <a:cubicBezTo>
                      <a:pt x="987954" y="1437393"/>
                      <a:pt x="1003941" y="1435734"/>
                      <a:pt x="1020316" y="1435734"/>
                    </a:cubicBezTo>
                    <a:lnTo>
                      <a:pt x="1127810" y="1435734"/>
                    </a:lnTo>
                    <a:lnTo>
                      <a:pt x="1112322" y="1401789"/>
                    </a:lnTo>
                    <a:lnTo>
                      <a:pt x="678527" y="1401788"/>
                    </a:lnTo>
                    <a:lnTo>
                      <a:pt x="442644" y="1810347"/>
                    </a:lnTo>
                    <a:cubicBezTo>
                      <a:pt x="385333" y="1909614"/>
                      <a:pt x="267104" y="1951782"/>
                      <a:pt x="162442" y="1916893"/>
                    </a:cubicBezTo>
                    <a:lnTo>
                      <a:pt x="118634" y="1897166"/>
                    </a:lnTo>
                    <a:lnTo>
                      <a:pt x="118635" y="1897166"/>
                    </a:lnTo>
                    <a:lnTo>
                      <a:pt x="118634" y="1897165"/>
                    </a:lnTo>
                    <a:lnTo>
                      <a:pt x="118634" y="1897166"/>
                    </a:lnTo>
                    <a:lnTo>
                      <a:pt x="79646" y="1869091"/>
                    </a:lnTo>
                    <a:cubicBezTo>
                      <a:pt x="-2899" y="1795895"/>
                      <a:pt x="-25495" y="1672422"/>
                      <a:pt x="31817" y="1573156"/>
                    </a:cubicBezTo>
                    <a:lnTo>
                      <a:pt x="332511" y="1052337"/>
                    </a:lnTo>
                    <a:cubicBezTo>
                      <a:pt x="357073" y="1009795"/>
                      <a:pt x="392824" y="977739"/>
                      <a:pt x="433901" y="957742"/>
                    </a:cubicBezTo>
                    <a:lnTo>
                      <a:pt x="458646" y="948503"/>
                    </a:lnTo>
                    <a:lnTo>
                      <a:pt x="463175" y="946045"/>
                    </a:lnTo>
                    <a:lnTo>
                      <a:pt x="475359" y="942263"/>
                    </a:lnTo>
                    <a:lnTo>
                      <a:pt x="476535" y="941824"/>
                    </a:lnTo>
                    <a:lnTo>
                      <a:pt x="476843" y="941802"/>
                    </a:lnTo>
                    <a:lnTo>
                      <a:pt x="507698" y="932224"/>
                    </a:lnTo>
                    <a:cubicBezTo>
                      <a:pt x="523139" y="929064"/>
                      <a:pt x="539126" y="927405"/>
                      <a:pt x="555501" y="927405"/>
                    </a:cubicBezTo>
                    <a:lnTo>
                      <a:pt x="1060397" y="927405"/>
                    </a:lnTo>
                    <a:lnTo>
                      <a:pt x="1071657" y="867659"/>
                    </a:lnTo>
                    <a:lnTo>
                      <a:pt x="1140388" y="611150"/>
                    </a:lnTo>
                    <a:cubicBezTo>
                      <a:pt x="1258213" y="171420"/>
                      <a:pt x="1710199" y="-89534"/>
                      <a:pt x="2149928" y="28291"/>
                    </a:cubicBezTo>
                    <a:cubicBezTo>
                      <a:pt x="2204894" y="43019"/>
                      <a:pt x="2257067" y="62968"/>
                      <a:pt x="2306056" y="87463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37ED4E1D-58D6-79CD-D99B-CEA4F27D263A}"/>
                  </a:ext>
                </a:extLst>
              </p:cNvPr>
              <p:cNvSpPr/>
              <p:nvPr/>
            </p:nvSpPr>
            <p:spPr>
              <a:xfrm rot="1497061" flipH="1">
                <a:off x="1279820" y="2129047"/>
                <a:ext cx="506890" cy="715566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B7C269E9-8FEA-B9B3-5FE8-01B6ADE20874}"/>
                  </a:ext>
                </a:extLst>
              </p:cNvPr>
              <p:cNvSpPr/>
              <p:nvPr/>
            </p:nvSpPr>
            <p:spPr>
              <a:xfrm>
                <a:off x="1022217" y="1297866"/>
                <a:ext cx="990167" cy="990167"/>
              </a:xfrm>
              <a:prstGeom prst="ellipse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7" name="弦 116">
                <a:extLst>
                  <a:ext uri="{FF2B5EF4-FFF2-40B4-BE49-F238E27FC236}">
                    <a16:creationId xmlns:a16="http://schemas.microsoft.com/office/drawing/2014/main" id="{665B6890-3C1F-4F53-21C6-5E4E7F3C8E06}"/>
                  </a:ext>
                </a:extLst>
              </p:cNvPr>
              <p:cNvSpPr/>
              <p:nvPr/>
            </p:nvSpPr>
            <p:spPr>
              <a:xfrm>
                <a:off x="1072615" y="1671372"/>
                <a:ext cx="195326" cy="195326"/>
              </a:xfrm>
              <a:prstGeom prst="chord">
                <a:avLst>
                  <a:gd name="adj1" fmla="val 435548"/>
                  <a:gd name="adj2" fmla="val 14469991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8" name="弦 117">
                <a:extLst>
                  <a:ext uri="{FF2B5EF4-FFF2-40B4-BE49-F238E27FC236}">
                    <a16:creationId xmlns:a16="http://schemas.microsoft.com/office/drawing/2014/main" id="{C3FA26D9-CD76-B3F4-C05D-34AABF98B69E}"/>
                  </a:ext>
                </a:extLst>
              </p:cNvPr>
              <p:cNvSpPr/>
              <p:nvPr/>
            </p:nvSpPr>
            <p:spPr>
              <a:xfrm flipH="1">
                <a:off x="1485409" y="1671372"/>
                <a:ext cx="195326" cy="195326"/>
              </a:xfrm>
              <a:prstGeom prst="chord">
                <a:avLst>
                  <a:gd name="adj1" fmla="val 435548"/>
                  <a:gd name="adj2" fmla="val 14469991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9" name="四角形: 上の 2 つの角を丸める 118">
                <a:extLst>
                  <a:ext uri="{FF2B5EF4-FFF2-40B4-BE49-F238E27FC236}">
                    <a16:creationId xmlns:a16="http://schemas.microsoft.com/office/drawing/2014/main" id="{B0AA6273-A176-6329-A1CA-E500BD594A88}"/>
                  </a:ext>
                </a:extLst>
              </p:cNvPr>
              <p:cNvSpPr/>
              <p:nvPr/>
            </p:nvSpPr>
            <p:spPr>
              <a:xfrm>
                <a:off x="1290638" y="2000250"/>
                <a:ext cx="161826" cy="8231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351B3150-A764-1FB0-8693-FEC5F4FF5583}"/>
                  </a:ext>
                </a:extLst>
              </p:cNvPr>
              <p:cNvGrpSpPr/>
              <p:nvPr/>
            </p:nvGrpSpPr>
            <p:grpSpPr>
              <a:xfrm>
                <a:off x="1132096" y="2066191"/>
                <a:ext cx="312834" cy="111603"/>
                <a:chOff x="1261165" y="4990464"/>
                <a:chExt cx="312834" cy="111603"/>
              </a:xfrm>
            </p:grpSpPr>
            <p:sp>
              <p:nvSpPr>
                <p:cNvPr id="125" name="四角形: 上の 2 つの角を丸める 124">
                  <a:extLst>
                    <a:ext uri="{FF2B5EF4-FFF2-40B4-BE49-F238E27FC236}">
                      <a16:creationId xmlns:a16="http://schemas.microsoft.com/office/drawing/2014/main" id="{9B052306-D094-E078-0BE2-C89FD80FB570}"/>
                    </a:ext>
                  </a:extLst>
                </p:cNvPr>
                <p:cNvSpPr/>
                <p:nvPr/>
              </p:nvSpPr>
              <p:spPr>
                <a:xfrm rot="15072254">
                  <a:off x="1378796" y="4872833"/>
                  <a:ext cx="77572" cy="31283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四角形: 上の 2 つの角を丸める 125">
                  <a:extLst>
                    <a:ext uri="{FF2B5EF4-FFF2-40B4-BE49-F238E27FC236}">
                      <a16:creationId xmlns:a16="http://schemas.microsoft.com/office/drawing/2014/main" id="{AC29471A-5414-E01D-55C6-4DFA86D44D0E}"/>
                    </a:ext>
                  </a:extLst>
                </p:cNvPr>
                <p:cNvSpPr/>
                <p:nvPr/>
              </p:nvSpPr>
              <p:spPr>
                <a:xfrm rot="15072254">
                  <a:off x="1271200" y="5024678"/>
                  <a:ext cx="74308" cy="8046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C994203D-C5A0-4280-423B-0F3B73C6DFBF}"/>
                  </a:ext>
                </a:extLst>
              </p:cNvPr>
              <p:cNvSpPr/>
              <p:nvPr/>
            </p:nvSpPr>
            <p:spPr>
              <a:xfrm rot="3856047">
                <a:off x="1532304" y="1824099"/>
                <a:ext cx="506890" cy="715566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FE304696-51D0-193C-7473-77272EE0F772}"/>
                  </a:ext>
                </a:extLst>
              </p:cNvPr>
              <p:cNvGrpSpPr/>
              <p:nvPr/>
            </p:nvGrpSpPr>
            <p:grpSpPr>
              <a:xfrm>
                <a:off x="759271" y="1018286"/>
                <a:ext cx="231362" cy="1062459"/>
                <a:chOff x="6085618" y="1018313"/>
                <a:chExt cx="331161" cy="1071021"/>
              </a:xfrm>
            </p:grpSpPr>
            <p:sp>
              <p:nvSpPr>
                <p:cNvPr id="123" name="Freeform 45">
                  <a:extLst>
                    <a:ext uri="{FF2B5EF4-FFF2-40B4-BE49-F238E27FC236}">
                      <a16:creationId xmlns:a16="http://schemas.microsoft.com/office/drawing/2014/main" id="{46D4F97E-6483-6B09-8314-776E4ECBA1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6085618" y="1018313"/>
                  <a:ext cx="303564" cy="956894"/>
                </a:xfrm>
                <a:custGeom>
                  <a:avLst/>
                  <a:gdLst>
                    <a:gd name="T0" fmla="*/ 33 w 616"/>
                    <a:gd name="T1" fmla="*/ 1791 h 1806"/>
                    <a:gd name="T2" fmla="*/ 423 w 616"/>
                    <a:gd name="T3" fmla="*/ 1260 h 1806"/>
                    <a:gd name="T4" fmla="*/ 62 w 616"/>
                    <a:gd name="T5" fmla="*/ 515 h 1806"/>
                    <a:gd name="T6" fmla="*/ 600 w 616"/>
                    <a:gd name="T7" fmla="*/ 33 h 1806"/>
                    <a:gd name="T8" fmla="*/ 204 w 616"/>
                    <a:gd name="T9" fmla="*/ 552 h 1806"/>
                    <a:gd name="T10" fmla="*/ 572 w 616"/>
                    <a:gd name="T11" fmla="*/ 1281 h 1806"/>
                    <a:gd name="T12" fmla="*/ 33 w 616"/>
                    <a:gd name="T13" fmla="*/ 1791 h 180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616" h="1806">
                      <a:moveTo>
                        <a:pt x="33" y="1791"/>
                      </a:moveTo>
                      <a:cubicBezTo>
                        <a:pt x="12" y="1776"/>
                        <a:pt x="414" y="1551"/>
                        <a:pt x="423" y="1260"/>
                      </a:cubicBezTo>
                      <a:cubicBezTo>
                        <a:pt x="432" y="969"/>
                        <a:pt x="0" y="846"/>
                        <a:pt x="62" y="515"/>
                      </a:cubicBezTo>
                      <a:cubicBezTo>
                        <a:pt x="124" y="184"/>
                        <a:pt x="591" y="0"/>
                        <a:pt x="600" y="33"/>
                      </a:cubicBezTo>
                      <a:cubicBezTo>
                        <a:pt x="609" y="66"/>
                        <a:pt x="213" y="252"/>
                        <a:pt x="204" y="552"/>
                      </a:cubicBezTo>
                      <a:cubicBezTo>
                        <a:pt x="195" y="852"/>
                        <a:pt x="616" y="960"/>
                        <a:pt x="572" y="1281"/>
                      </a:cubicBezTo>
                      <a:cubicBezTo>
                        <a:pt x="528" y="1602"/>
                        <a:pt x="54" y="1806"/>
                        <a:pt x="33" y="1791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4" name="Freeform 46">
                  <a:extLst>
                    <a:ext uri="{FF2B5EF4-FFF2-40B4-BE49-F238E27FC236}">
                      <a16:creationId xmlns:a16="http://schemas.microsoft.com/office/drawing/2014/main" id="{C56D57CA-E814-32BB-18C8-37C104D71C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6113215" y="1199608"/>
                  <a:ext cx="303564" cy="889726"/>
                </a:xfrm>
                <a:custGeom>
                  <a:avLst/>
                  <a:gdLst>
                    <a:gd name="T0" fmla="*/ 33 w 616"/>
                    <a:gd name="T1" fmla="*/ 1791 h 1806"/>
                    <a:gd name="T2" fmla="*/ 423 w 616"/>
                    <a:gd name="T3" fmla="*/ 1260 h 1806"/>
                    <a:gd name="T4" fmla="*/ 62 w 616"/>
                    <a:gd name="T5" fmla="*/ 515 h 1806"/>
                    <a:gd name="T6" fmla="*/ 600 w 616"/>
                    <a:gd name="T7" fmla="*/ 33 h 1806"/>
                    <a:gd name="T8" fmla="*/ 204 w 616"/>
                    <a:gd name="T9" fmla="*/ 552 h 1806"/>
                    <a:gd name="T10" fmla="*/ 572 w 616"/>
                    <a:gd name="T11" fmla="*/ 1281 h 1806"/>
                    <a:gd name="T12" fmla="*/ 33 w 616"/>
                    <a:gd name="T13" fmla="*/ 1791 h 180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616" h="1806">
                      <a:moveTo>
                        <a:pt x="33" y="1791"/>
                      </a:moveTo>
                      <a:cubicBezTo>
                        <a:pt x="12" y="1776"/>
                        <a:pt x="414" y="1551"/>
                        <a:pt x="423" y="1260"/>
                      </a:cubicBezTo>
                      <a:cubicBezTo>
                        <a:pt x="432" y="969"/>
                        <a:pt x="0" y="846"/>
                        <a:pt x="62" y="515"/>
                      </a:cubicBezTo>
                      <a:cubicBezTo>
                        <a:pt x="124" y="184"/>
                        <a:pt x="591" y="0"/>
                        <a:pt x="600" y="33"/>
                      </a:cubicBezTo>
                      <a:cubicBezTo>
                        <a:pt x="609" y="66"/>
                        <a:pt x="213" y="252"/>
                        <a:pt x="204" y="552"/>
                      </a:cubicBezTo>
                      <a:cubicBezTo>
                        <a:pt x="195" y="852"/>
                        <a:pt x="616" y="960"/>
                        <a:pt x="572" y="1281"/>
                      </a:cubicBezTo>
                      <a:cubicBezTo>
                        <a:pt x="528" y="1602"/>
                        <a:pt x="54" y="1806"/>
                        <a:pt x="33" y="1791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12" name="乗算記号 111">
              <a:extLst>
                <a:ext uri="{FF2B5EF4-FFF2-40B4-BE49-F238E27FC236}">
                  <a16:creationId xmlns:a16="http://schemas.microsoft.com/office/drawing/2014/main" id="{4AE64525-BC31-8220-3427-69243F975266}"/>
                </a:ext>
              </a:extLst>
            </p:cNvPr>
            <p:cNvSpPr/>
            <p:nvPr/>
          </p:nvSpPr>
          <p:spPr>
            <a:xfrm>
              <a:off x="7981045" y="4875537"/>
              <a:ext cx="833966" cy="833966"/>
            </a:xfrm>
            <a:prstGeom prst="mathMultiply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8F219891-8AD1-C436-67C8-CA9CB50F1396}"/>
              </a:ext>
            </a:extLst>
          </p:cNvPr>
          <p:cNvGrpSpPr/>
          <p:nvPr/>
        </p:nvGrpSpPr>
        <p:grpSpPr>
          <a:xfrm>
            <a:off x="268014" y="442247"/>
            <a:ext cx="6255708" cy="5838644"/>
            <a:chOff x="1183342" y="1000593"/>
            <a:chExt cx="7597354" cy="4874820"/>
          </a:xfrm>
        </p:grpSpPr>
        <p:sp>
          <p:nvSpPr>
            <p:cNvPr id="143" name="テキスト ボックス 142">
              <a:extLst>
                <a:ext uri="{FF2B5EF4-FFF2-40B4-BE49-F238E27FC236}">
                  <a16:creationId xmlns:a16="http://schemas.microsoft.com/office/drawing/2014/main" id="{2BD741A9-0F8A-CC06-465B-C2D431E17D95}"/>
                </a:ext>
              </a:extLst>
            </p:cNvPr>
            <p:cNvSpPr txBox="1"/>
            <p:nvPr/>
          </p:nvSpPr>
          <p:spPr>
            <a:xfrm>
              <a:off x="1183342" y="1000593"/>
              <a:ext cx="7539316" cy="6141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u="sng" dirty="0">
                  <a:ln w="28575">
                    <a:noFill/>
                  </a:ln>
                  <a:solidFill>
                    <a:srgbClr val="002060"/>
                  </a:solidFill>
                </a:rPr>
                <a:t>トイレをご利用のお客様へ</a:t>
              </a:r>
              <a:endParaRPr lang="en-US" altLang="ja-JP" sz="5400" u="sng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144" name="テキスト ボックス 143">
              <a:extLst>
                <a:ext uri="{FF2B5EF4-FFF2-40B4-BE49-F238E27FC236}">
                  <a16:creationId xmlns:a16="http://schemas.microsoft.com/office/drawing/2014/main" id="{85E335C9-7FEC-66D8-5830-A5D7A4DD454A}"/>
                </a:ext>
              </a:extLst>
            </p:cNvPr>
            <p:cNvSpPr txBox="1"/>
            <p:nvPr/>
          </p:nvSpPr>
          <p:spPr>
            <a:xfrm>
              <a:off x="1336517" y="1970167"/>
              <a:ext cx="7232968" cy="195322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noFill/>
                  </a:ln>
                  <a:solidFill>
                    <a:srgbClr val="FF0000"/>
                  </a:solidFill>
                </a:rPr>
                <a:t>10</a:t>
              </a: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分以上ご利用は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お断りします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9B64A98A-7B91-6A80-9773-BBC3108A2AB8}"/>
                </a:ext>
              </a:extLst>
            </p:cNvPr>
            <p:cNvSpPr txBox="1"/>
            <p:nvPr/>
          </p:nvSpPr>
          <p:spPr>
            <a:xfrm>
              <a:off x="1209392" y="4359291"/>
              <a:ext cx="7571304" cy="1516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28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状況によりお声掛けやドアロックを</a:t>
              </a:r>
              <a:endParaRPr lang="en-US" altLang="ja-JP" sz="28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28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解除する場合がございます</a:t>
              </a:r>
            </a:p>
            <a:p>
              <a:pPr>
                <a:spcAft>
                  <a:spcPts val="0"/>
                </a:spcAft>
              </a:pPr>
              <a:r>
                <a:rPr lang="ja-JP" altLang="en-US" sz="28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またトイレ内での喫煙・メイク等も</a:t>
              </a:r>
              <a:endParaRPr lang="en-US" altLang="ja-JP" sz="28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28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固くお断りします</a:t>
              </a:r>
              <a:endParaRPr lang="en-US" altLang="ja-JP" sz="28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48AC6B01-DF2B-FD4A-AB82-48926FA5218C}"/>
              </a:ext>
            </a:extLst>
          </p:cNvPr>
          <p:cNvSpPr/>
          <p:nvPr/>
        </p:nvSpPr>
        <p:spPr>
          <a:xfrm>
            <a:off x="2342350" y="272479"/>
            <a:ext cx="4056980" cy="9361042"/>
          </a:xfrm>
          <a:custGeom>
            <a:avLst/>
            <a:gdLst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00214 w 4488780"/>
              <a:gd name="connsiteY11" fmla="*/ 4862474 h 8595954"/>
              <a:gd name="connsiteX12" fmla="*/ 763572 w 4488780"/>
              <a:gd name="connsiteY12" fmla="*/ 4842806 h 8595954"/>
              <a:gd name="connsiteX13" fmla="*/ 763572 w 4488780"/>
              <a:gd name="connsiteY13" fmla="*/ 367976 h 8595954"/>
              <a:gd name="connsiteX14" fmla="*/ 1131548 w 4488780"/>
              <a:gd name="connsiteY14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63572 w 4488780"/>
              <a:gd name="connsiteY11" fmla="*/ 4842806 h 8595954"/>
              <a:gd name="connsiteX12" fmla="*/ 763572 w 4488780"/>
              <a:gd name="connsiteY12" fmla="*/ 367976 h 8595954"/>
              <a:gd name="connsiteX13" fmla="*/ 1131548 w 4488780"/>
              <a:gd name="connsiteY13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406400 w 4488780"/>
              <a:gd name="connsiteY9" fmla="*/ 5339579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763572 w 4488780"/>
              <a:gd name="connsiteY9" fmla="*/ 4842806 h 8595954"/>
              <a:gd name="connsiteX10" fmla="*/ 763572 w 4488780"/>
              <a:gd name="connsiteY10" fmla="*/ 367976 h 8595954"/>
              <a:gd name="connsiteX11" fmla="*/ 1131548 w 4488780"/>
              <a:gd name="connsiteY11" fmla="*/ 0 h 8595954"/>
              <a:gd name="connsiteX0" fmla="*/ 699748 w 4056980"/>
              <a:gd name="connsiteY0" fmla="*/ 0 h 8595954"/>
              <a:gd name="connsiteX1" fmla="*/ 3689004 w 4056980"/>
              <a:gd name="connsiteY1" fmla="*/ 0 h 8595954"/>
              <a:gd name="connsiteX2" fmla="*/ 4056980 w 4056980"/>
              <a:gd name="connsiteY2" fmla="*/ 367976 h 8595954"/>
              <a:gd name="connsiteX3" fmla="*/ 4056980 w 4056980"/>
              <a:gd name="connsiteY3" fmla="*/ 8227978 h 8595954"/>
              <a:gd name="connsiteX4" fmla="*/ 3689004 w 4056980"/>
              <a:gd name="connsiteY4" fmla="*/ 8595954 h 8595954"/>
              <a:gd name="connsiteX5" fmla="*/ 699748 w 4056980"/>
              <a:gd name="connsiteY5" fmla="*/ 8595954 h 8595954"/>
              <a:gd name="connsiteX6" fmla="*/ 331772 w 4056980"/>
              <a:gd name="connsiteY6" fmla="*/ 8227978 h 8595954"/>
              <a:gd name="connsiteX7" fmla="*/ 331772 w 4056980"/>
              <a:gd name="connsiteY7" fmla="*/ 5399873 h 8595954"/>
              <a:gd name="connsiteX8" fmla="*/ 0 w 4056980"/>
              <a:gd name="connsiteY8" fmla="*/ 5448195 h 8595954"/>
              <a:gd name="connsiteX9" fmla="*/ 331772 w 4056980"/>
              <a:gd name="connsiteY9" fmla="*/ 4842806 h 8595954"/>
              <a:gd name="connsiteX10" fmla="*/ 331772 w 4056980"/>
              <a:gd name="connsiteY10" fmla="*/ 367976 h 8595954"/>
              <a:gd name="connsiteX11" fmla="*/ 699748 w 4056980"/>
              <a:gd name="connsiteY11" fmla="*/ 0 h 859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56980" h="8595954">
                <a:moveTo>
                  <a:pt x="699748" y="0"/>
                </a:moveTo>
                <a:lnTo>
                  <a:pt x="3689004" y="0"/>
                </a:lnTo>
                <a:cubicBezTo>
                  <a:pt x="3892232" y="0"/>
                  <a:pt x="4056980" y="164748"/>
                  <a:pt x="4056980" y="367976"/>
                </a:cubicBezTo>
                <a:lnTo>
                  <a:pt x="4056980" y="8227978"/>
                </a:lnTo>
                <a:cubicBezTo>
                  <a:pt x="4056980" y="8431206"/>
                  <a:pt x="3892232" y="8595954"/>
                  <a:pt x="3689004" y="8595954"/>
                </a:cubicBezTo>
                <a:lnTo>
                  <a:pt x="699748" y="8595954"/>
                </a:lnTo>
                <a:cubicBezTo>
                  <a:pt x="496520" y="8595954"/>
                  <a:pt x="331772" y="8431206"/>
                  <a:pt x="331772" y="8227978"/>
                </a:cubicBezTo>
                <a:lnTo>
                  <a:pt x="331772" y="5399873"/>
                </a:lnTo>
                <a:lnTo>
                  <a:pt x="0" y="5448195"/>
                </a:lnTo>
                <a:lnTo>
                  <a:pt x="331772" y="4842806"/>
                </a:lnTo>
                <a:lnTo>
                  <a:pt x="331772" y="367976"/>
                </a:lnTo>
                <a:cubicBezTo>
                  <a:pt x="331772" y="164748"/>
                  <a:pt x="496520" y="0"/>
                  <a:pt x="699748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5D21B19-A33F-4A0C-2763-9A7EC5616A9F}"/>
              </a:ext>
            </a:extLst>
          </p:cNvPr>
          <p:cNvGrpSpPr/>
          <p:nvPr/>
        </p:nvGrpSpPr>
        <p:grpSpPr>
          <a:xfrm>
            <a:off x="456901" y="6239304"/>
            <a:ext cx="2006162" cy="3394217"/>
            <a:chOff x="3672669" y="3084576"/>
            <a:chExt cx="2240646" cy="3790939"/>
          </a:xfrm>
        </p:grpSpPr>
        <p:sp>
          <p:nvSpPr>
            <p:cNvPr id="7" name="円/楕円 506">
              <a:extLst>
                <a:ext uri="{FF2B5EF4-FFF2-40B4-BE49-F238E27FC236}">
                  <a16:creationId xmlns:a16="http://schemas.microsoft.com/office/drawing/2014/main" id="{D60960B0-A8D5-6922-FD43-78AA6593584B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 507">
              <a:extLst>
                <a:ext uri="{FF2B5EF4-FFF2-40B4-BE49-F238E27FC236}">
                  <a16:creationId xmlns:a16="http://schemas.microsoft.com/office/drawing/2014/main" id="{F37DED45-984E-8A16-CC8D-9CA3A54A234E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 508">
              <a:extLst>
                <a:ext uri="{FF2B5EF4-FFF2-40B4-BE49-F238E27FC236}">
                  <a16:creationId xmlns:a16="http://schemas.microsoft.com/office/drawing/2014/main" id="{54C90A7E-A3C5-331B-0E55-ACA055D682EA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涙形 64">
              <a:extLst>
                <a:ext uri="{FF2B5EF4-FFF2-40B4-BE49-F238E27FC236}">
                  <a16:creationId xmlns:a16="http://schemas.microsoft.com/office/drawing/2014/main" id="{70B2D281-538C-72BC-D73B-6EBB71AE3528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涙形 64">
              <a:extLst>
                <a:ext uri="{FF2B5EF4-FFF2-40B4-BE49-F238E27FC236}">
                  <a16:creationId xmlns:a16="http://schemas.microsoft.com/office/drawing/2014/main" id="{535D1C0E-DA38-B921-8FCF-4D7EBCAEF48D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台形 46">
              <a:extLst>
                <a:ext uri="{FF2B5EF4-FFF2-40B4-BE49-F238E27FC236}">
                  <a16:creationId xmlns:a16="http://schemas.microsoft.com/office/drawing/2014/main" id="{8D64F916-229D-B87F-4D70-E3CFD669203F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片側の 2 つの角を丸めた四角形 513">
              <a:extLst>
                <a:ext uri="{FF2B5EF4-FFF2-40B4-BE49-F238E27FC236}">
                  <a16:creationId xmlns:a16="http://schemas.microsoft.com/office/drawing/2014/main" id="{8F1ECDD5-DAF1-872A-C505-10C68CB2DD06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台形 48">
              <a:extLst>
                <a:ext uri="{FF2B5EF4-FFF2-40B4-BE49-F238E27FC236}">
                  <a16:creationId xmlns:a16="http://schemas.microsoft.com/office/drawing/2014/main" id="{1A162C85-9D6D-C829-9B7B-A343A374CC99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台形 49">
              <a:extLst>
                <a:ext uri="{FF2B5EF4-FFF2-40B4-BE49-F238E27FC236}">
                  <a16:creationId xmlns:a16="http://schemas.microsoft.com/office/drawing/2014/main" id="{52D95F0B-623C-47C4-D315-F5FA9A3CB972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台形 50">
              <a:extLst>
                <a:ext uri="{FF2B5EF4-FFF2-40B4-BE49-F238E27FC236}">
                  <a16:creationId xmlns:a16="http://schemas.microsoft.com/office/drawing/2014/main" id="{B7939797-99B2-085D-5140-A3500155E9FF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円/楕円 517">
              <a:extLst>
                <a:ext uri="{FF2B5EF4-FFF2-40B4-BE49-F238E27FC236}">
                  <a16:creationId xmlns:a16="http://schemas.microsoft.com/office/drawing/2014/main" id="{88E47E4C-0722-18FC-0A05-FE544F7E1524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18">
              <a:extLst>
                <a:ext uri="{FF2B5EF4-FFF2-40B4-BE49-F238E27FC236}">
                  <a16:creationId xmlns:a16="http://schemas.microsoft.com/office/drawing/2014/main" id="{9F17D6D9-A460-9547-6F27-5712AC0F03E1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月 548">
              <a:extLst>
                <a:ext uri="{FF2B5EF4-FFF2-40B4-BE49-F238E27FC236}">
                  <a16:creationId xmlns:a16="http://schemas.microsoft.com/office/drawing/2014/main" id="{08AA6F62-B1BC-5686-15C1-54F1B0DB43C1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" name="月 550">
              <a:extLst>
                <a:ext uri="{FF2B5EF4-FFF2-40B4-BE49-F238E27FC236}">
                  <a16:creationId xmlns:a16="http://schemas.microsoft.com/office/drawing/2014/main" id="{52B40CA8-8F40-712D-E6BF-E794A4E941A3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360CE866-5B2C-ADF4-7959-4B6938605DA3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77" name="角丸四角形 559">
                <a:extLst>
                  <a:ext uri="{FF2B5EF4-FFF2-40B4-BE49-F238E27FC236}">
                    <a16:creationId xmlns:a16="http://schemas.microsoft.com/office/drawing/2014/main" id="{996284B4-27E1-417F-268F-0D4E0777E21D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台形 441">
                <a:extLst>
                  <a:ext uri="{FF2B5EF4-FFF2-40B4-BE49-F238E27FC236}">
                    <a16:creationId xmlns:a16="http://schemas.microsoft.com/office/drawing/2014/main" id="{21965A39-CDFF-728A-28BD-76BBA4F9D72F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台形 441">
                <a:extLst>
                  <a:ext uri="{FF2B5EF4-FFF2-40B4-BE49-F238E27FC236}">
                    <a16:creationId xmlns:a16="http://schemas.microsoft.com/office/drawing/2014/main" id="{BCDE7CD2-3F93-162D-D47C-9820A57D456E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8D2AC350-86DE-5B08-AAA5-A6E83981A6C4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74" name="角丸四角形 559">
                <a:extLst>
                  <a:ext uri="{FF2B5EF4-FFF2-40B4-BE49-F238E27FC236}">
                    <a16:creationId xmlns:a16="http://schemas.microsoft.com/office/drawing/2014/main" id="{FBEF021C-1FE6-2F02-47FC-3D10BE422DDF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台形 441">
                <a:extLst>
                  <a:ext uri="{FF2B5EF4-FFF2-40B4-BE49-F238E27FC236}">
                    <a16:creationId xmlns:a16="http://schemas.microsoft.com/office/drawing/2014/main" id="{D8A51710-74F1-0AAA-C0E9-7C5DE1627E4A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台形 441">
                <a:extLst>
                  <a:ext uri="{FF2B5EF4-FFF2-40B4-BE49-F238E27FC236}">
                    <a16:creationId xmlns:a16="http://schemas.microsoft.com/office/drawing/2014/main" id="{F6F6F52D-D365-1B44-79C5-9540BE005093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14DB98A5-BCCC-7C1D-D396-06A9A12B253A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71" name="円/楕円 536">
                <a:extLst>
                  <a:ext uri="{FF2B5EF4-FFF2-40B4-BE49-F238E27FC236}">
                    <a16:creationId xmlns:a16="http://schemas.microsoft.com/office/drawing/2014/main" id="{5C014EED-134B-9165-2041-8ECE7AA18120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円/楕円 537">
                <a:extLst>
                  <a:ext uri="{FF2B5EF4-FFF2-40B4-BE49-F238E27FC236}">
                    <a16:creationId xmlns:a16="http://schemas.microsoft.com/office/drawing/2014/main" id="{39750231-EB0C-9AE0-D1E3-A05450398B59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51985DE7-CB45-1B8A-F11B-39CCDBD02667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69" name="円/楕円 534">
                <a:extLst>
                  <a:ext uri="{FF2B5EF4-FFF2-40B4-BE49-F238E27FC236}">
                    <a16:creationId xmlns:a16="http://schemas.microsoft.com/office/drawing/2014/main" id="{7C158AE4-F9C6-5A24-8E8A-61A4636D9F12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円/楕円 535">
                <a:extLst>
                  <a:ext uri="{FF2B5EF4-FFF2-40B4-BE49-F238E27FC236}">
                    <a16:creationId xmlns:a16="http://schemas.microsoft.com/office/drawing/2014/main" id="{6315C12E-73FB-37EA-7189-05F36216D607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" name="円/楕円 525">
              <a:extLst>
                <a:ext uri="{FF2B5EF4-FFF2-40B4-BE49-F238E27FC236}">
                  <a16:creationId xmlns:a16="http://schemas.microsoft.com/office/drawing/2014/main" id="{8C8947C4-D220-A2C7-D2EC-00913C4FF293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アーチ 60">
              <a:extLst>
                <a:ext uri="{FF2B5EF4-FFF2-40B4-BE49-F238E27FC236}">
                  <a16:creationId xmlns:a16="http://schemas.microsoft.com/office/drawing/2014/main" id="{1AAE7D57-D848-58C3-4FDD-4D2AB83270DF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アーチ 61">
              <a:extLst>
                <a:ext uri="{FF2B5EF4-FFF2-40B4-BE49-F238E27FC236}">
                  <a16:creationId xmlns:a16="http://schemas.microsoft.com/office/drawing/2014/main" id="{DA16C034-FE1C-693A-825F-6A63541864B8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アーチ 62">
              <a:extLst>
                <a:ext uri="{FF2B5EF4-FFF2-40B4-BE49-F238E27FC236}">
                  <a16:creationId xmlns:a16="http://schemas.microsoft.com/office/drawing/2014/main" id="{F01BF905-AE54-180A-B03E-2011D02867AD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円/楕円 607">
              <a:extLst>
                <a:ext uri="{FF2B5EF4-FFF2-40B4-BE49-F238E27FC236}">
                  <a16:creationId xmlns:a16="http://schemas.microsoft.com/office/drawing/2014/main" id="{1878757A-C90C-3233-ABED-ABADC1B33791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円/楕円 609">
              <a:extLst>
                <a:ext uri="{FF2B5EF4-FFF2-40B4-BE49-F238E27FC236}">
                  <a16:creationId xmlns:a16="http://schemas.microsoft.com/office/drawing/2014/main" id="{3651B865-5740-2CF2-11C0-4478CDB2A193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円/楕円 609">
              <a:extLst>
                <a:ext uri="{FF2B5EF4-FFF2-40B4-BE49-F238E27FC236}">
                  <a16:creationId xmlns:a16="http://schemas.microsoft.com/office/drawing/2014/main" id="{CB96A80B-4C82-2BA4-256B-E6B5388C2B4B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円/楕円 532">
              <a:extLst>
                <a:ext uri="{FF2B5EF4-FFF2-40B4-BE49-F238E27FC236}">
                  <a16:creationId xmlns:a16="http://schemas.microsoft.com/office/drawing/2014/main" id="{6ADD4544-1AFF-F9E0-A8F0-B4B000A68E4C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533">
              <a:extLst>
                <a:ext uri="{FF2B5EF4-FFF2-40B4-BE49-F238E27FC236}">
                  <a16:creationId xmlns:a16="http://schemas.microsoft.com/office/drawing/2014/main" id="{D8E6BB45-0A10-8CF1-7119-78D89D74E7C5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55D598A-52ED-163F-22FE-B823A5A892C9}"/>
              </a:ext>
            </a:extLst>
          </p:cNvPr>
          <p:cNvSpPr txBox="1"/>
          <p:nvPr/>
        </p:nvSpPr>
        <p:spPr>
          <a:xfrm>
            <a:off x="355362" y="268655"/>
            <a:ext cx="1908216" cy="583749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2800" dirty="0">
                <a:ln w="28575">
                  <a:noFill/>
                </a:ln>
                <a:solidFill>
                  <a:sysClr val="windowText" lastClr="000000"/>
                </a:solidFill>
              </a:rPr>
              <a:t>状況によりお声掛けやドアロックを</a:t>
            </a:r>
          </a:p>
          <a:p>
            <a:pPr algn="l">
              <a:spcAft>
                <a:spcPts val="0"/>
              </a:spcAft>
            </a:pPr>
            <a:r>
              <a:rPr lang="ja-JP" altLang="en-US" sz="2800" dirty="0">
                <a:ln w="28575">
                  <a:noFill/>
                </a:ln>
                <a:solidFill>
                  <a:sysClr val="windowText" lastClr="000000"/>
                </a:solidFill>
              </a:rPr>
              <a:t>解除する場合がございます</a:t>
            </a:r>
          </a:p>
          <a:p>
            <a:pPr algn="l">
              <a:spcAft>
                <a:spcPts val="0"/>
              </a:spcAft>
            </a:pPr>
            <a:r>
              <a:rPr lang="ja-JP" altLang="en-US" sz="2800" dirty="0">
                <a:ln w="28575">
                  <a:noFill/>
                </a:ln>
                <a:solidFill>
                  <a:sysClr val="windowText" lastClr="000000"/>
                </a:solidFill>
              </a:rPr>
              <a:t>またトイレ内での喫煙・メイク等も</a:t>
            </a:r>
          </a:p>
          <a:p>
            <a:pPr algn="l">
              <a:spcAft>
                <a:spcPts val="0"/>
              </a:spcAft>
            </a:pPr>
            <a:r>
              <a:rPr lang="ja-JP" altLang="en-US" sz="2800" dirty="0">
                <a:ln w="28575">
                  <a:noFill/>
                </a:ln>
                <a:solidFill>
                  <a:sysClr val="windowText" lastClr="000000"/>
                </a:solidFill>
              </a:rPr>
              <a:t>固くお断りします</a:t>
            </a:r>
            <a:endParaRPr lang="en-US" altLang="ja-JP" sz="28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39114EEA-66A2-1AB5-CF74-CB6D96385B83}"/>
              </a:ext>
            </a:extLst>
          </p:cNvPr>
          <p:cNvGrpSpPr/>
          <p:nvPr/>
        </p:nvGrpSpPr>
        <p:grpSpPr>
          <a:xfrm>
            <a:off x="3084958" y="697546"/>
            <a:ext cx="3018994" cy="8485924"/>
            <a:chOff x="3208779" y="409904"/>
            <a:chExt cx="3113195" cy="9086195"/>
          </a:xfrm>
        </p:grpSpPr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2606BFCB-2466-6115-4CF9-3811E8F625C4}"/>
                </a:ext>
              </a:extLst>
            </p:cNvPr>
            <p:cNvSpPr txBox="1"/>
            <p:nvPr/>
          </p:nvSpPr>
          <p:spPr>
            <a:xfrm rot="5400000">
              <a:off x="-307584" y="3926267"/>
              <a:ext cx="9086192" cy="205346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１０分以上ご利用は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お断りします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EEEA8EB0-1ECA-C9FD-F256-2D3831E4527D}"/>
                </a:ext>
              </a:extLst>
            </p:cNvPr>
            <p:cNvSpPr txBox="1"/>
            <p:nvPr/>
          </p:nvSpPr>
          <p:spPr>
            <a:xfrm rot="5400000">
              <a:off x="1409357" y="4583482"/>
              <a:ext cx="9086192" cy="739042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トイレをご利用のお客様へ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149</Words>
  <Application>Microsoft Office PowerPoint</Application>
  <PresentationFormat>A4 210 x 297 mm</PresentationFormat>
  <Paragraphs>28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トイレをご利用のお客様へ １０分以上ご利用はお断りしますの貼り紙</dc:title>
  <dc:subject>トイレをご利用のお客様へ １０分以上ご利用はお断りしますの貼り紙</dc:subject>
  <dc:creator>でじけろお</dc:creator>
  <cp:revision>1</cp:revision>
  <dcterms:created xsi:type="dcterms:W3CDTF">2014-12-04T06:28:15Z</dcterms:created>
  <dcterms:modified xsi:type="dcterms:W3CDTF">2025-05-20T17:04:33Z</dcterms:modified>
  <cp:version>1</cp:version>
</cp:coreProperties>
</file>